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9" r:id="rId4"/>
    <p:sldId id="264" r:id="rId5"/>
    <p:sldId id="261" r:id="rId6"/>
    <p:sldId id="262" r:id="rId7"/>
    <p:sldId id="265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722" autoAdjust="0"/>
    <p:restoredTop sz="94660"/>
  </p:normalViewPr>
  <p:slideViewPr>
    <p:cSldViewPr snapToGrid="0">
      <p:cViewPr varScale="1">
        <p:scale>
          <a:sx n="42" d="100"/>
          <a:sy n="42" d="100"/>
        </p:scale>
        <p:origin x="22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EAF6C-E418-4140-95A9-F15404198381}" type="datetimeFigureOut">
              <a:rPr lang="en-GB" smtClean="0"/>
              <a:t>18/05/2017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EB38-5846-4C7E-9D08-FC210EFDD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564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EAF6C-E418-4140-95A9-F15404198381}" type="datetimeFigureOut">
              <a:rPr lang="en-GB" smtClean="0"/>
              <a:t>18/05/2017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EB38-5846-4C7E-9D08-FC210EFDD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274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EAF6C-E418-4140-95A9-F15404198381}" type="datetimeFigureOut">
              <a:rPr lang="en-GB" smtClean="0"/>
              <a:t>18/05/2017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EB38-5846-4C7E-9D08-FC210EFDD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668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EAF6C-E418-4140-95A9-F15404198381}" type="datetimeFigureOut">
              <a:rPr lang="en-GB" smtClean="0"/>
              <a:t>18/05/2017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EB38-5846-4C7E-9D08-FC210EFDD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861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EAF6C-E418-4140-95A9-F15404198381}" type="datetimeFigureOut">
              <a:rPr lang="en-GB" smtClean="0"/>
              <a:t>18/05/2017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EB38-5846-4C7E-9D08-FC210EFDD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96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EAF6C-E418-4140-95A9-F15404198381}" type="datetimeFigureOut">
              <a:rPr lang="en-GB" smtClean="0"/>
              <a:t>18/05/2017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EB38-5846-4C7E-9D08-FC210EFDD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798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EAF6C-E418-4140-95A9-F15404198381}" type="datetimeFigureOut">
              <a:rPr lang="en-GB" smtClean="0"/>
              <a:t>18/05/2017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EB38-5846-4C7E-9D08-FC210EFDD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132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EAF6C-E418-4140-95A9-F15404198381}" type="datetimeFigureOut">
              <a:rPr lang="en-GB" smtClean="0"/>
              <a:t>18/05/2017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EB38-5846-4C7E-9D08-FC210EFDD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847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EAF6C-E418-4140-95A9-F15404198381}" type="datetimeFigureOut">
              <a:rPr lang="en-GB" smtClean="0"/>
              <a:t>18/05/2017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EB38-5846-4C7E-9D08-FC210EFDD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278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EAF6C-E418-4140-95A9-F15404198381}" type="datetimeFigureOut">
              <a:rPr lang="en-GB" smtClean="0"/>
              <a:t>18/05/2017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EB38-5846-4C7E-9D08-FC210EFDD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654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EAF6C-E418-4140-95A9-F15404198381}" type="datetimeFigureOut">
              <a:rPr lang="en-GB" smtClean="0"/>
              <a:t>18/05/2017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EB38-5846-4C7E-9D08-FC210EFDD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270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EAF6C-E418-4140-95A9-F15404198381}" type="datetimeFigureOut">
              <a:rPr lang="en-GB" smtClean="0"/>
              <a:t>18/05/2017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FEB38-5846-4C7E-9D08-FC210EFDD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678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Black" panose="020B0A04020102020204" pitchFamily="34" charset="0"/>
              </a:rPr>
              <a:t>   COLLAGE ARTS, LONDON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20170518_1048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05104"/>
            <a:ext cx="10515600" cy="486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092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Young people are listened to and their needs are acknowledged and relationships develop.</a:t>
            </a:r>
          </a:p>
        </p:txBody>
      </p:sp>
      <p:pic>
        <p:nvPicPr>
          <p:cNvPr id="2050" name="Picture 2" descr="20170518_10483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44" y="1825625"/>
            <a:ext cx="77357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51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r>
              <a:rPr lang="en-GB" dirty="0"/>
              <a:t>They identify their skills and development needs, map their networks and plan to meet their goals</a:t>
            </a:r>
            <a:br>
              <a:rPr lang="en-GB" b="0" dirty="0">
                <a:effectLst/>
              </a:rPr>
            </a:br>
            <a:br>
              <a:rPr lang="en-GB" dirty="0"/>
            </a:br>
            <a:endParaRPr lang="en-GB" dirty="0"/>
          </a:p>
        </p:txBody>
      </p:sp>
      <p:pic>
        <p:nvPicPr>
          <p:cNvPr id="3074" name="Picture 2" descr="20170518_10485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44" y="1825625"/>
            <a:ext cx="77357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910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They recognise their achievements and develop their communication skills and self-awareness.</a:t>
            </a:r>
          </a:p>
        </p:txBody>
      </p:sp>
      <p:pic>
        <p:nvPicPr>
          <p:cNvPr id="4098" name="Picture 2" descr="20170518_10492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44" y="1825625"/>
            <a:ext cx="77357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433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They learn and apply practical skills, gain feedback and experience working in a team on projects. </a:t>
            </a:r>
            <a:br>
              <a:rPr lang="en-GB" b="0" dirty="0">
                <a:effectLst/>
              </a:rPr>
            </a:br>
            <a:br>
              <a:rPr lang="en-GB" dirty="0"/>
            </a:b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58" name="Picture 14" descr="20170518_1049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647411"/>
            <a:ext cx="10154478" cy="483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197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They explore the world of work, understand employers, industries and grow their networks.</a:t>
            </a:r>
            <a:br>
              <a:rPr lang="en-GB" dirty="0"/>
            </a:br>
            <a:endParaRPr lang="en-GB" dirty="0"/>
          </a:p>
        </p:txBody>
      </p:sp>
      <p:pic>
        <p:nvPicPr>
          <p:cNvPr id="8196" name="Picture 4" descr="20170518_1050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44" y="1825625"/>
            <a:ext cx="77357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389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r>
              <a:rPr lang="en-GB" dirty="0"/>
              <a:t>They contribute to the economy, increase their skills and develop their emotional capabilities.</a:t>
            </a:r>
            <a:br>
              <a:rPr lang="en-GB" b="0" dirty="0">
                <a:effectLst/>
              </a:rPr>
            </a:br>
            <a:br>
              <a:rPr lang="en-GB" dirty="0"/>
            </a:br>
            <a:endParaRPr lang="en-GB" dirty="0"/>
          </a:p>
        </p:txBody>
      </p:sp>
      <p:pic>
        <p:nvPicPr>
          <p:cNvPr id="11266" name="Picture 2" descr="20170518_10503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60" y="1845503"/>
            <a:ext cx="1067794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679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b="0" dirty="0">
                <a:effectLst/>
              </a:rPr>
            </a:br>
            <a:r>
              <a:rPr lang="en-GB" b="0" dirty="0">
                <a:effectLst/>
              </a:rPr>
              <a:t> </a:t>
            </a:r>
            <a:r>
              <a:rPr lang="en-GB" dirty="0"/>
              <a:t>A great way for young people to express themselves positively through creativity.</a:t>
            </a:r>
            <a:br>
              <a:rPr lang="en-GB" b="0" dirty="0">
                <a:effectLst/>
              </a:rPr>
            </a:br>
            <a:br>
              <a:rPr lang="en-GB" dirty="0"/>
            </a:br>
            <a:endParaRPr lang="en-GB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20170518_1048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05104"/>
            <a:ext cx="10515600" cy="486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380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31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Office Theme</vt:lpstr>
      <vt:lpstr>   COLLAGE ARTS, LONDON</vt:lpstr>
      <vt:lpstr>Young people are listened to and their needs are acknowledged and relationships develop.</vt:lpstr>
      <vt:lpstr>  They identify their skills and development needs, map their networks and plan to meet their goals  </vt:lpstr>
      <vt:lpstr>They recognise their achievements and develop their communication skills and self-awareness.</vt:lpstr>
      <vt:lpstr> They learn and apply practical skills, gain feedback and experience working in a team on projects.   </vt:lpstr>
      <vt:lpstr> They explore the world of work, understand employers, industries and grow their networks. </vt:lpstr>
      <vt:lpstr>  They contribute to the economy, increase their skills and develop their emotional capabilities.  </vt:lpstr>
      <vt:lpstr>  A great way for young people to express themselves positively through creativity.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Denise Stanley-Chard</dc:creator>
  <cp:lastModifiedBy>Denise Stanley-Chard</cp:lastModifiedBy>
  <cp:revision>12</cp:revision>
  <dcterms:created xsi:type="dcterms:W3CDTF">2017-05-18T15:19:11Z</dcterms:created>
  <dcterms:modified xsi:type="dcterms:W3CDTF">2017-05-18T16:16:39Z</dcterms:modified>
</cp:coreProperties>
</file>