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257" r:id="rId2"/>
    <p:sldId id="260" r:id="rId3"/>
    <p:sldId id="264" r:id="rId4"/>
    <p:sldId id="261" r:id="rId5"/>
    <p:sldId id="262" r:id="rId6"/>
    <p:sldId id="263" r:id="rId7"/>
    <p:sldId id="258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Estilo medio 3 - Énfasis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Estilo medio 3 - Énfasis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4C1A8A3-306A-4EB7-A6B1-4F7E0EB9C5D6}" styleName="Estilo medio 3 - Énfasis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9CF1AB2-1976-4502-BF36-3FF5EA218861}" styleName="Estilo medio 4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648"/>
    <p:restoredTop sz="86454"/>
  </p:normalViewPr>
  <p:slideViewPr>
    <p:cSldViewPr snapToGrid="0" snapToObjects="1">
      <p:cViewPr varScale="1">
        <p:scale>
          <a:sx n="137" d="100"/>
          <a:sy n="137" d="100"/>
        </p:scale>
        <p:origin x="1784" y="2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2C790A-6478-7B4C-AA57-860362D84585}" type="datetimeFigureOut">
              <a:rPr lang="es-ES_tradnl" smtClean="0"/>
              <a:t>7/3/18</a:t>
            </a:fld>
            <a:endParaRPr lang="es-ES_tradnl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_tradnl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478400-1422-4341-90BA-4E8571F081DA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27075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478400-1422-4341-90BA-4E8571F081DA}" type="slidenum">
              <a:rPr lang="es-ES_tradnl" smtClean="0"/>
              <a:t>1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9745924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478400-1422-4341-90BA-4E8571F081DA}" type="slidenum">
              <a:rPr lang="es-ES_tradnl" smtClean="0"/>
              <a:t>2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8283876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478400-1422-4341-90BA-4E8571F081DA}" type="slidenum">
              <a:rPr lang="es-ES_tradnl" smtClean="0"/>
              <a:t>3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6742333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478400-1422-4341-90BA-4E8571F081DA}" type="slidenum">
              <a:rPr lang="es-ES_tradnl" smtClean="0"/>
              <a:t>4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7146794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478400-1422-4341-90BA-4E8571F081DA}" type="slidenum">
              <a:rPr lang="es-ES_tradnl" smtClean="0"/>
              <a:t>5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5703886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478400-1422-4341-90BA-4E8571F081DA}" type="slidenum">
              <a:rPr lang="es-ES_tradnl" smtClean="0"/>
              <a:t>6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7571513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8CE41-5C47-9A48-8271-6EFA152A4C8F}" type="datetimeFigureOut">
              <a:rPr lang="en-US" smtClean="0"/>
              <a:t>3/7/18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1C055-EBD9-4F43-9030-EAF4C85A4AB3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43338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8CE41-5C47-9A48-8271-6EFA152A4C8F}" type="datetimeFigureOut">
              <a:rPr lang="en-US" smtClean="0"/>
              <a:t>3/7/18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1C055-EBD9-4F43-9030-EAF4C85A4AB3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2649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8CE41-5C47-9A48-8271-6EFA152A4C8F}" type="datetimeFigureOut">
              <a:rPr lang="en-US" smtClean="0"/>
              <a:t>3/7/18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1C055-EBD9-4F43-9030-EAF4C85A4AB3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009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8CE41-5C47-9A48-8271-6EFA152A4C8F}" type="datetimeFigureOut">
              <a:rPr lang="en-US" smtClean="0"/>
              <a:t>3/7/18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1C055-EBD9-4F43-9030-EAF4C85A4AB3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6947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8CE41-5C47-9A48-8271-6EFA152A4C8F}" type="datetimeFigureOut">
              <a:rPr lang="en-US" smtClean="0"/>
              <a:t>3/7/18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1C055-EBD9-4F43-9030-EAF4C85A4AB3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2403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8CE41-5C47-9A48-8271-6EFA152A4C8F}" type="datetimeFigureOut">
              <a:rPr lang="en-US" smtClean="0"/>
              <a:t>3/7/18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1C055-EBD9-4F43-9030-EAF4C85A4AB3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63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8CE41-5C47-9A48-8271-6EFA152A4C8F}" type="datetimeFigureOut">
              <a:rPr lang="en-US" smtClean="0"/>
              <a:t>3/7/18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1C055-EBD9-4F43-9030-EAF4C85A4AB3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7349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8CE41-5C47-9A48-8271-6EFA152A4C8F}" type="datetimeFigureOut">
              <a:rPr lang="en-US" smtClean="0"/>
              <a:t>3/7/18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1C055-EBD9-4F43-9030-EAF4C85A4AB3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8652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8CE41-5C47-9A48-8271-6EFA152A4C8F}" type="datetimeFigureOut">
              <a:rPr lang="en-US" smtClean="0"/>
              <a:t>3/7/18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1C055-EBD9-4F43-9030-EAF4C85A4AB3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5319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8CE41-5C47-9A48-8271-6EFA152A4C8F}" type="datetimeFigureOut">
              <a:rPr lang="en-US" smtClean="0"/>
              <a:t>3/7/18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1C055-EBD9-4F43-9030-EAF4C85A4AB3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2272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8CE41-5C47-9A48-8271-6EFA152A4C8F}" type="datetimeFigureOut">
              <a:rPr lang="en-US" smtClean="0"/>
              <a:t>3/7/18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1C055-EBD9-4F43-9030-EAF4C85A4AB3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6434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4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dirty="0" err="1" smtClean="0"/>
              <a:t>Click</a:t>
            </a:r>
            <a:r>
              <a:rPr lang="es-ES_tradnl" dirty="0" smtClean="0"/>
              <a:t> </a:t>
            </a:r>
            <a:r>
              <a:rPr lang="es-ES_tradnl" dirty="0" err="1" smtClean="0"/>
              <a:t>to</a:t>
            </a:r>
            <a:r>
              <a:rPr lang="es-ES_tradnl" dirty="0" smtClean="0"/>
              <a:t> </a:t>
            </a:r>
            <a:r>
              <a:rPr lang="es-ES_tradnl" dirty="0" err="1" smtClean="0"/>
              <a:t>edit</a:t>
            </a:r>
            <a:r>
              <a:rPr lang="es-ES_tradnl" dirty="0" smtClean="0"/>
              <a:t> Master </a:t>
            </a:r>
            <a:r>
              <a:rPr lang="es-ES_tradnl" dirty="0" err="1" smtClean="0"/>
              <a:t>title</a:t>
            </a:r>
            <a:r>
              <a:rPr lang="es-ES_tradnl" dirty="0" smtClean="0"/>
              <a:t> </a:t>
            </a:r>
            <a:r>
              <a:rPr lang="es-ES_tradnl" dirty="0" err="1" smtClean="0"/>
              <a:t>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dirty="0" err="1" smtClean="0"/>
              <a:t>Click</a:t>
            </a:r>
            <a:r>
              <a:rPr lang="es-ES_tradnl" dirty="0" smtClean="0"/>
              <a:t> </a:t>
            </a:r>
            <a:r>
              <a:rPr lang="es-ES_tradnl" dirty="0" err="1" smtClean="0"/>
              <a:t>to</a:t>
            </a:r>
            <a:r>
              <a:rPr lang="es-ES_tradnl" dirty="0" smtClean="0"/>
              <a:t> </a:t>
            </a:r>
            <a:r>
              <a:rPr lang="es-ES_tradnl" dirty="0" err="1" smtClean="0"/>
              <a:t>edit</a:t>
            </a:r>
            <a:r>
              <a:rPr lang="es-ES_tradnl" dirty="0" smtClean="0"/>
              <a:t> Master </a:t>
            </a:r>
            <a:r>
              <a:rPr lang="es-ES_tradnl" dirty="0" err="1" smtClean="0"/>
              <a:t>text</a:t>
            </a:r>
            <a:r>
              <a:rPr lang="es-ES_tradnl" dirty="0" smtClean="0"/>
              <a:t> </a:t>
            </a:r>
            <a:r>
              <a:rPr lang="es-ES_tradnl" dirty="0" err="1" smtClean="0"/>
              <a:t>styles</a:t>
            </a:r>
            <a:endParaRPr lang="es-ES_tradnl" dirty="0" smtClean="0"/>
          </a:p>
          <a:p>
            <a:pPr lvl="1"/>
            <a:r>
              <a:rPr lang="es-ES_tradnl" dirty="0" err="1" smtClean="0"/>
              <a:t>Second</a:t>
            </a:r>
            <a:r>
              <a:rPr lang="es-ES_tradnl" dirty="0" smtClean="0"/>
              <a:t> </a:t>
            </a:r>
            <a:r>
              <a:rPr lang="es-ES_tradnl" dirty="0" err="1" smtClean="0"/>
              <a:t>level</a:t>
            </a:r>
            <a:endParaRPr lang="es-ES_tradnl" dirty="0" smtClean="0"/>
          </a:p>
          <a:p>
            <a:pPr lvl="2"/>
            <a:r>
              <a:rPr lang="es-ES_tradnl" dirty="0" err="1" smtClean="0"/>
              <a:t>Third</a:t>
            </a:r>
            <a:r>
              <a:rPr lang="es-ES_tradnl" dirty="0" smtClean="0"/>
              <a:t> </a:t>
            </a:r>
            <a:r>
              <a:rPr lang="es-ES_tradnl" dirty="0" err="1" smtClean="0"/>
              <a:t>level</a:t>
            </a:r>
            <a:endParaRPr lang="es-ES_tradnl" dirty="0" smtClean="0"/>
          </a:p>
          <a:p>
            <a:pPr lvl="3"/>
            <a:r>
              <a:rPr lang="es-ES_tradnl" dirty="0" err="1" smtClean="0"/>
              <a:t>Fourth</a:t>
            </a:r>
            <a:r>
              <a:rPr lang="es-ES_tradnl" dirty="0" smtClean="0"/>
              <a:t> </a:t>
            </a:r>
            <a:r>
              <a:rPr lang="es-ES_tradnl" dirty="0" err="1" smtClean="0"/>
              <a:t>level</a:t>
            </a:r>
            <a:endParaRPr lang="es-ES_tradnl" dirty="0" smtClean="0"/>
          </a:p>
          <a:p>
            <a:pPr lvl="4"/>
            <a:r>
              <a:rPr lang="es-ES_tradnl" dirty="0" err="1" smtClean="0"/>
              <a:t>Fifth</a:t>
            </a:r>
            <a:r>
              <a:rPr lang="es-ES_tradnl" dirty="0" smtClean="0"/>
              <a:t> </a:t>
            </a:r>
            <a:r>
              <a:rPr lang="es-ES_tradnl" dirty="0" err="1" smtClean="0"/>
              <a:t>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58CE41-5C47-9A48-8271-6EFA152A4C8F}" type="datetimeFigureOut">
              <a:rPr lang="en-US" smtClean="0"/>
              <a:t>3/7/18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1C055-EBD9-4F43-9030-EAF4C85A4AB3}" type="slidenum">
              <a:rPr lang="en-US" smtClean="0"/>
              <a:t>‹Nr.›</a:t>
            </a:fld>
            <a:endParaRPr lang="en-US"/>
          </a:p>
        </p:txBody>
      </p:sp>
      <p:pic>
        <p:nvPicPr>
          <p:cNvPr id="7" name="Picture 4"/>
          <p:cNvPicPr>
            <a:picLocks noChangeAspect="1"/>
          </p:cNvPicPr>
          <p:nvPr userDrawn="1"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457" y="34095"/>
            <a:ext cx="1862560" cy="1383543"/>
          </a:xfrm>
          <a:prstGeom prst="rect">
            <a:avLst/>
          </a:prstGeom>
        </p:spPr>
      </p:pic>
      <p:pic>
        <p:nvPicPr>
          <p:cNvPr id="9" name="Picture 5"/>
          <p:cNvPicPr>
            <a:picLocks noChangeAspect="1"/>
          </p:cNvPicPr>
          <p:nvPr userDrawn="1"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25833" y="354627"/>
            <a:ext cx="2453059" cy="713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6959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asceps.org/en" TargetMode="External"/><Relationship Id="rId4" Type="http://schemas.openxmlformats.org/officeDocument/2006/relationships/hyperlink" Target="http://www.talentmatchingeurope.com" TargetMode="External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2" Type="http://schemas.openxmlformats.org/officeDocument/2006/relationships/hyperlink" Target="http://www.talentmatchingeurope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24518" y="1495466"/>
            <a:ext cx="7833681" cy="3096244"/>
          </a:xfrm>
        </p:spPr>
        <p:txBody>
          <a:bodyPr>
            <a:noAutofit/>
          </a:bodyPr>
          <a:lstStyle/>
          <a:p>
            <a:r>
              <a:rPr lang="es-ES" sz="2400" b="1" dirty="0" err="1"/>
              <a:t>Feedback</a:t>
            </a:r>
            <a:r>
              <a:rPr lang="es-ES" sz="2400" b="1" dirty="0"/>
              <a:t> and </a:t>
            </a:r>
            <a:r>
              <a:rPr lang="es-ES" sz="2400" b="1" dirty="0" err="1"/>
              <a:t>review</a:t>
            </a:r>
            <a:r>
              <a:rPr lang="en-US" sz="2200" dirty="0"/>
              <a:t/>
            </a:r>
            <a:br>
              <a:rPr lang="en-US" sz="2200" dirty="0"/>
            </a:br>
            <a:r>
              <a:rPr lang="en-US" sz="2200" dirty="0" smtClean="0"/>
              <a:t/>
            </a:r>
            <a:br>
              <a:rPr lang="en-US" sz="2200" dirty="0" smtClean="0"/>
            </a:br>
            <a:r>
              <a:rPr lang="en-US" sz="2200" dirty="0" smtClean="0"/>
              <a:t>Action Learning Types of Questions</a:t>
            </a: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es-ES_tradnl" sz="3200" b="1" dirty="0"/>
              <a:t>CEPS </a:t>
            </a:r>
            <a:r>
              <a:rPr lang="es-ES_tradnl" sz="3200" b="1" dirty="0" err="1"/>
              <a:t>Projectes</a:t>
            </a:r>
            <a:r>
              <a:rPr lang="es-ES_tradnl" sz="3200" b="1" dirty="0"/>
              <a:t> </a:t>
            </a:r>
            <a:r>
              <a:rPr lang="es-ES_tradnl" sz="3200" b="1" dirty="0" err="1"/>
              <a:t>Socials</a:t>
            </a:r>
            <a:r>
              <a:rPr lang="es-ES_tradnl" sz="3200" dirty="0"/>
              <a:t/>
            </a:r>
            <a:br>
              <a:rPr lang="es-ES_tradnl" sz="3200" dirty="0"/>
            </a:br>
            <a:r>
              <a:rPr lang="es-ES_tradnl" sz="3200" b="1" dirty="0">
                <a:hlinkClick r:id="rId3"/>
              </a:rPr>
              <a:t>http://</a:t>
            </a:r>
            <a:r>
              <a:rPr lang="es-ES_tradnl" sz="3200" b="1" dirty="0" smtClean="0">
                <a:hlinkClick r:id="rId3"/>
              </a:rPr>
              <a:t>asceps.org/en</a:t>
            </a:r>
            <a:r>
              <a:rPr lang="en-US" sz="3200" b="1" dirty="0" smtClean="0"/>
              <a:t> </a:t>
            </a:r>
            <a:endParaRPr lang="en-US" sz="3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591710"/>
            <a:ext cx="6400800" cy="1752600"/>
          </a:xfrm>
        </p:spPr>
        <p:txBody>
          <a:bodyPr>
            <a:normAutofit fontScale="85000" lnSpcReduction="20000"/>
          </a:bodyPr>
          <a:lstStyle/>
          <a:p>
            <a:r>
              <a:rPr lang="en-GB" dirty="0">
                <a:hlinkClick r:id="rId4"/>
              </a:rPr>
              <a:t>www.talentmatchingeurope.com</a:t>
            </a:r>
            <a:r>
              <a:rPr lang="en-GB" dirty="0"/>
              <a:t>  </a:t>
            </a:r>
          </a:p>
          <a:p>
            <a:r>
              <a:rPr lang="en-GB" dirty="0"/>
              <a:t>#</a:t>
            </a:r>
            <a:r>
              <a:rPr lang="en-GB" dirty="0" err="1"/>
              <a:t>TalentMatching</a:t>
            </a:r>
            <a:r>
              <a:rPr lang="en-GB" dirty="0"/>
              <a:t>  </a:t>
            </a:r>
          </a:p>
          <a:p>
            <a:r>
              <a:rPr lang="en-GB" dirty="0"/>
              <a:t>       </a:t>
            </a:r>
            <a:r>
              <a:rPr lang="en-GB" dirty="0" err="1"/>
              <a:t>fb</a:t>
            </a:r>
            <a:r>
              <a:rPr lang="en-GB" dirty="0"/>
              <a:t>/twitter    @aspire2createEU </a:t>
            </a:r>
          </a:p>
          <a:p>
            <a:r>
              <a:rPr lang="en-GB" dirty="0"/>
              <a:t>G+/YouTube   +</a:t>
            </a:r>
            <a:r>
              <a:rPr lang="en-GB" dirty="0" err="1"/>
              <a:t>TalentMatching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460800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GB" b="1" dirty="0"/>
              <a:t>Exploration </a:t>
            </a:r>
            <a:endParaRPr lang="en-GB" b="1" dirty="0"/>
          </a:p>
          <a:p>
            <a:pPr marL="514350" lvl="0" indent="-514350">
              <a:buFont typeface="+mj-lt"/>
              <a:buAutoNum type="arabicPeriod"/>
            </a:pPr>
            <a:endParaRPr lang="es-ES_tradnl" dirty="0"/>
          </a:p>
          <a:p>
            <a:pPr lvl="0"/>
            <a:r>
              <a:rPr lang="en-GB" dirty="0"/>
              <a:t>What is the situation? </a:t>
            </a:r>
            <a:endParaRPr lang="es-ES_tradnl" dirty="0"/>
          </a:p>
          <a:p>
            <a:pPr lvl="0"/>
            <a:r>
              <a:rPr lang="en-GB" dirty="0"/>
              <a:t>What are we talking about?</a:t>
            </a:r>
            <a:endParaRPr lang="es-ES_tradnl" dirty="0"/>
          </a:p>
          <a:p>
            <a:pPr lvl="0"/>
            <a:r>
              <a:rPr lang="en-GB" dirty="0"/>
              <a:t>What do you want to focus on?</a:t>
            </a:r>
            <a:endParaRPr lang="es-ES_tradnl" dirty="0"/>
          </a:p>
          <a:p>
            <a:pPr lvl="0"/>
            <a:r>
              <a:rPr lang="en-GB" dirty="0"/>
              <a:t>What matters to you? </a:t>
            </a:r>
            <a:endParaRPr lang="es-ES_tradnl" dirty="0"/>
          </a:p>
          <a:p>
            <a:pPr lvl="0"/>
            <a:r>
              <a:rPr lang="en-GB" dirty="0"/>
              <a:t>What result do you want?</a:t>
            </a:r>
            <a:endParaRPr lang="es-ES_tradnl" dirty="0"/>
          </a:p>
          <a:p>
            <a:pPr lvl="0"/>
            <a:r>
              <a:rPr lang="en-GB" dirty="0"/>
              <a:t>How can we help you?</a:t>
            </a:r>
            <a:endParaRPr lang="es-ES_tradnl" dirty="0"/>
          </a:p>
          <a:p>
            <a:pPr lvl="0"/>
            <a:r>
              <a:rPr lang="en-GB" dirty="0"/>
              <a:t>What do you want from this session?</a:t>
            </a:r>
            <a:endParaRPr lang="es-ES_tradnl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7399176" cy="1143000"/>
          </a:xfrm>
        </p:spPr>
        <p:txBody>
          <a:bodyPr>
            <a:normAutofit/>
          </a:bodyPr>
          <a:lstStyle/>
          <a:p>
            <a:r>
              <a:rPr lang="en-GB" dirty="0"/>
              <a:t>Types of </a:t>
            </a:r>
            <a:r>
              <a:rPr lang="en-GB" dirty="0" smtClean="0"/>
              <a:t>questioning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5975972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18861"/>
            <a:ext cx="8229600" cy="4525963"/>
          </a:xfrm>
        </p:spPr>
        <p:txBody>
          <a:bodyPr>
            <a:normAutofit fontScale="70000" lnSpcReduction="20000"/>
          </a:bodyPr>
          <a:lstStyle/>
          <a:p>
            <a:pPr marL="514350" lvl="0" indent="-514350">
              <a:buAutoNum type="arabicPeriod" startAt="2"/>
            </a:pPr>
            <a:r>
              <a:rPr lang="en-GB" b="1" dirty="0" smtClean="0"/>
              <a:t>Diagnosis</a:t>
            </a:r>
          </a:p>
          <a:p>
            <a:pPr marL="514350" lvl="0" indent="-514350">
              <a:buAutoNum type="arabicPeriod" startAt="2"/>
            </a:pPr>
            <a:endParaRPr lang="es-ES_tradnl" dirty="0"/>
          </a:p>
          <a:p>
            <a:pPr lvl="0"/>
            <a:r>
              <a:rPr lang="en-GB" dirty="0"/>
              <a:t>What events led to this situation?</a:t>
            </a:r>
            <a:endParaRPr lang="es-ES_tradnl" dirty="0"/>
          </a:p>
          <a:p>
            <a:pPr lvl="0"/>
            <a:r>
              <a:rPr lang="en-GB" dirty="0"/>
              <a:t>What did you mean by...?</a:t>
            </a:r>
            <a:endParaRPr lang="es-ES_tradnl" dirty="0"/>
          </a:p>
          <a:p>
            <a:pPr lvl="0"/>
            <a:r>
              <a:rPr lang="en-GB" dirty="0"/>
              <a:t>How can you be more specific about...?</a:t>
            </a:r>
            <a:endParaRPr lang="es-ES_tradnl" dirty="0"/>
          </a:p>
          <a:p>
            <a:pPr lvl="0"/>
            <a:r>
              <a:rPr lang="en-GB" dirty="0"/>
              <a:t>What is your biggest difficulty or problem?</a:t>
            </a:r>
            <a:endParaRPr lang="es-ES_tradnl" dirty="0"/>
          </a:p>
          <a:p>
            <a:pPr lvl="0"/>
            <a:r>
              <a:rPr lang="en-GB" dirty="0"/>
              <a:t>What is working for you in this situation?</a:t>
            </a:r>
            <a:endParaRPr lang="es-ES_tradnl" dirty="0"/>
          </a:p>
          <a:p>
            <a:pPr lvl="0"/>
            <a:r>
              <a:rPr lang="en-GB" dirty="0"/>
              <a:t>What impact is this having on you?</a:t>
            </a:r>
            <a:endParaRPr lang="es-ES_tradnl" dirty="0"/>
          </a:p>
          <a:p>
            <a:pPr lvl="0"/>
            <a:r>
              <a:rPr lang="en-GB" dirty="0"/>
              <a:t>What happens if you don’t...?</a:t>
            </a:r>
            <a:endParaRPr lang="es-ES_tradnl" dirty="0"/>
          </a:p>
          <a:p>
            <a:pPr lvl="0"/>
            <a:r>
              <a:rPr lang="en-GB" dirty="0"/>
              <a:t>It is noticeable that your voice changes / you look uncomfortable </a:t>
            </a:r>
            <a:r>
              <a:rPr lang="en-GB" dirty="0" smtClean="0"/>
              <a:t>etc. </a:t>
            </a:r>
            <a:r>
              <a:rPr lang="en-GB" dirty="0"/>
              <a:t>when you talk about that – what are you trying to express?</a:t>
            </a:r>
            <a:endParaRPr lang="es-ES_tradnl" dirty="0"/>
          </a:p>
          <a:p>
            <a:pPr lvl="0"/>
            <a:r>
              <a:rPr lang="en-GB" dirty="0"/>
              <a:t>What do you yourself see as the possible causes?</a:t>
            </a:r>
            <a:endParaRPr lang="es-ES_tradnl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55353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lvl="0" indent="-514350">
              <a:buAutoNum type="arabicPeriod" startAt="3"/>
            </a:pPr>
            <a:r>
              <a:rPr lang="en-GB" b="1" dirty="0" smtClean="0"/>
              <a:t>Alternatives </a:t>
            </a:r>
            <a:r>
              <a:rPr lang="en-GB" b="1" dirty="0"/>
              <a:t>and </a:t>
            </a:r>
            <a:r>
              <a:rPr lang="en-GB" b="1" dirty="0" smtClean="0"/>
              <a:t>consequences</a:t>
            </a:r>
          </a:p>
          <a:p>
            <a:pPr marL="514350" lvl="0" indent="-514350">
              <a:buAutoNum type="arabicPeriod" startAt="3"/>
            </a:pPr>
            <a:endParaRPr lang="es-ES_tradnl" dirty="0"/>
          </a:p>
          <a:p>
            <a:pPr lvl="0"/>
            <a:r>
              <a:rPr lang="en-GB" dirty="0"/>
              <a:t>What do you want to achieve?</a:t>
            </a:r>
            <a:endParaRPr lang="es-ES_tradnl" dirty="0"/>
          </a:p>
          <a:p>
            <a:pPr lvl="0"/>
            <a:r>
              <a:rPr lang="en-GB" dirty="0"/>
              <a:t>What is the dream?</a:t>
            </a:r>
            <a:endParaRPr lang="es-ES_tradnl" dirty="0"/>
          </a:p>
          <a:p>
            <a:pPr lvl="0"/>
            <a:r>
              <a:rPr lang="en-GB" dirty="0"/>
              <a:t>What has worked in the past?</a:t>
            </a:r>
            <a:endParaRPr lang="es-ES_tradnl" dirty="0"/>
          </a:p>
          <a:p>
            <a:pPr lvl="0"/>
            <a:r>
              <a:rPr lang="en-GB" dirty="0"/>
              <a:t>What would make the biggest difference here?</a:t>
            </a:r>
            <a:endParaRPr lang="es-ES_tradnl" dirty="0"/>
          </a:p>
          <a:p>
            <a:pPr lvl="0"/>
            <a:r>
              <a:rPr lang="en-GB" dirty="0"/>
              <a:t>What could you do to change / achieve / influence x?</a:t>
            </a:r>
            <a:endParaRPr lang="es-ES_tradnl" dirty="0"/>
          </a:p>
          <a:p>
            <a:pPr lvl="0"/>
            <a:r>
              <a:rPr lang="en-GB" dirty="0"/>
              <a:t>What might be the consequences of x?</a:t>
            </a:r>
            <a:endParaRPr lang="es-ES_tradnl" dirty="0"/>
          </a:p>
          <a:p>
            <a:pPr lvl="0"/>
            <a:r>
              <a:rPr lang="en-GB" dirty="0"/>
              <a:t>What are the benefits of x?</a:t>
            </a:r>
            <a:endParaRPr lang="es-ES_tradnl" dirty="0"/>
          </a:p>
          <a:p>
            <a:pPr lvl="0"/>
            <a:r>
              <a:rPr lang="en-GB" dirty="0"/>
              <a:t>What are the other options or choices</a:t>
            </a:r>
            <a:r>
              <a:rPr lang="en-GB" dirty="0" smtClean="0"/>
              <a:t>?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7249592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lvl="0" indent="-514350">
              <a:buAutoNum type="arabicPeriod" startAt="4"/>
            </a:pPr>
            <a:r>
              <a:rPr lang="en-GB" b="1" dirty="0" smtClean="0"/>
              <a:t>General</a:t>
            </a:r>
          </a:p>
          <a:p>
            <a:pPr marL="514350" lvl="0" indent="-514350">
              <a:buAutoNum type="arabicPeriod" startAt="4"/>
            </a:pPr>
            <a:endParaRPr lang="es-ES_tradnl" dirty="0"/>
          </a:p>
          <a:p>
            <a:pPr lvl="0"/>
            <a:r>
              <a:rPr lang="en-GB" dirty="0"/>
              <a:t>Can you stay with that point</a:t>
            </a:r>
            <a:endParaRPr lang="es-ES_tradnl" dirty="0"/>
          </a:p>
          <a:p>
            <a:pPr lvl="0"/>
            <a:r>
              <a:rPr lang="en-GB" dirty="0"/>
              <a:t>Can you tell us more</a:t>
            </a:r>
            <a:endParaRPr lang="es-ES_tradnl" dirty="0"/>
          </a:p>
          <a:p>
            <a:pPr lvl="0"/>
            <a:r>
              <a:rPr lang="en-GB" dirty="0"/>
              <a:t>Do you want to take that further</a:t>
            </a:r>
            <a:endParaRPr lang="es-ES_tradnl" dirty="0"/>
          </a:p>
          <a:p>
            <a:pPr lvl="0"/>
            <a:r>
              <a:rPr lang="en-GB" dirty="0"/>
              <a:t>Have you an example of that</a:t>
            </a:r>
            <a:endParaRPr lang="es-ES_tradnl" dirty="0"/>
          </a:p>
          <a:p>
            <a:pPr lvl="0"/>
            <a:r>
              <a:rPr lang="en-GB" dirty="0"/>
              <a:t>On a scale of 1 to 10...</a:t>
            </a:r>
            <a:endParaRPr lang="es-ES_tradnl" dirty="0"/>
          </a:p>
          <a:p>
            <a:pPr lvl="0"/>
            <a:r>
              <a:rPr lang="en-GB" dirty="0"/>
              <a:t>Is there a question that we haven’t asked that you would like us to?</a:t>
            </a:r>
            <a:endParaRPr lang="es-ES_tradnl" dirty="0"/>
          </a:p>
          <a:p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9105455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lvl="0" indent="0">
              <a:buNone/>
            </a:pPr>
            <a:r>
              <a:rPr lang="en-GB" b="1" dirty="0" smtClean="0"/>
              <a:t>5. Action</a:t>
            </a:r>
          </a:p>
          <a:p>
            <a:pPr marL="0" lvl="0" indent="0">
              <a:buNone/>
            </a:pPr>
            <a:endParaRPr lang="es-ES_tradnl" dirty="0"/>
          </a:p>
          <a:p>
            <a:pPr lvl="0"/>
            <a:r>
              <a:rPr lang="en-GB" dirty="0"/>
              <a:t>What are you going to do?</a:t>
            </a:r>
            <a:endParaRPr lang="es-ES_tradnl" dirty="0"/>
          </a:p>
          <a:p>
            <a:pPr lvl="0"/>
            <a:r>
              <a:rPr lang="en-GB" dirty="0"/>
              <a:t>What is the first step?</a:t>
            </a:r>
            <a:endParaRPr lang="es-ES_tradnl" dirty="0"/>
          </a:p>
          <a:p>
            <a:pPr lvl="0"/>
            <a:r>
              <a:rPr lang="en-GB" dirty="0"/>
              <a:t>How / where / when will you do that?</a:t>
            </a:r>
            <a:endParaRPr lang="es-ES_tradnl" dirty="0"/>
          </a:p>
          <a:p>
            <a:pPr lvl="0"/>
            <a:r>
              <a:rPr lang="en-GB" dirty="0"/>
              <a:t>Where might you find some support?</a:t>
            </a:r>
            <a:endParaRPr lang="es-ES_tradnl" dirty="0"/>
          </a:p>
          <a:p>
            <a:pPr lvl="0"/>
            <a:r>
              <a:rPr lang="en-GB" dirty="0"/>
              <a:t>How committed are you to this action (on a scale of 1 to 10)?</a:t>
            </a:r>
            <a:endParaRPr lang="es-ES_tradnl" dirty="0"/>
          </a:p>
          <a:p>
            <a:pPr marL="0" indent="0">
              <a:buNone/>
            </a:pP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2706003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24518" y="2130425"/>
            <a:ext cx="7833681" cy="1971362"/>
          </a:xfrm>
        </p:spPr>
        <p:txBody>
          <a:bodyPr>
            <a:noAutofit/>
          </a:bodyPr>
          <a:lstStyle/>
          <a:p>
            <a:pPr algn="just"/>
            <a:r>
              <a:rPr lang="es-ES_tradnl" sz="2100" dirty="0" err="1" smtClean="0">
                <a:latin typeface="Arial"/>
                <a:cs typeface="Arial"/>
              </a:rPr>
              <a:t>The</a:t>
            </a:r>
            <a:r>
              <a:rPr lang="es-ES_tradnl" sz="2100" dirty="0" smtClean="0">
                <a:latin typeface="Arial"/>
                <a:cs typeface="Arial"/>
              </a:rPr>
              <a:t> </a:t>
            </a:r>
            <a:r>
              <a:rPr lang="es-ES_tradnl" sz="2100" dirty="0" err="1" smtClean="0">
                <a:latin typeface="Arial"/>
                <a:cs typeface="Arial"/>
              </a:rPr>
              <a:t>Talent</a:t>
            </a:r>
            <a:r>
              <a:rPr lang="es-ES_tradnl" sz="2100" dirty="0" smtClean="0">
                <a:latin typeface="Arial"/>
                <a:cs typeface="Arial"/>
              </a:rPr>
              <a:t> </a:t>
            </a:r>
            <a:r>
              <a:rPr lang="es-ES_tradnl" sz="2100" dirty="0" err="1" smtClean="0">
                <a:latin typeface="Arial"/>
                <a:cs typeface="Arial"/>
              </a:rPr>
              <a:t>Matching</a:t>
            </a:r>
            <a:r>
              <a:rPr lang="es-ES_tradnl" sz="2100" dirty="0" smtClean="0">
                <a:latin typeface="Arial"/>
                <a:cs typeface="Arial"/>
              </a:rPr>
              <a:t> E</a:t>
            </a:r>
            <a:r>
              <a:rPr lang="en-US" sz="2100" dirty="0" smtClean="0">
                <a:latin typeface="Arial"/>
                <a:cs typeface="Arial"/>
              </a:rPr>
              <a:t>u</a:t>
            </a:r>
            <a:r>
              <a:rPr lang="es-ES_tradnl" sz="2100" dirty="0" err="1" smtClean="0">
                <a:latin typeface="Arial"/>
                <a:cs typeface="Arial"/>
              </a:rPr>
              <a:t>rope</a:t>
            </a:r>
            <a:r>
              <a:rPr lang="es-ES_tradnl" sz="2100" dirty="0" smtClean="0">
                <a:latin typeface="Arial"/>
                <a:cs typeface="Arial"/>
              </a:rPr>
              <a:t> Project has </a:t>
            </a:r>
            <a:r>
              <a:rPr lang="es-ES_tradnl" sz="2100" dirty="0" err="1" smtClean="0">
                <a:latin typeface="Arial"/>
                <a:cs typeface="Arial"/>
              </a:rPr>
              <a:t>been</a:t>
            </a:r>
            <a:r>
              <a:rPr lang="es-ES_tradnl" sz="2100" dirty="0" smtClean="0">
                <a:latin typeface="Arial"/>
                <a:cs typeface="Arial"/>
              </a:rPr>
              <a:t> </a:t>
            </a:r>
            <a:r>
              <a:rPr lang="es-ES_tradnl" sz="2100" dirty="0" err="1" smtClean="0">
                <a:latin typeface="Arial"/>
                <a:cs typeface="Arial"/>
              </a:rPr>
              <a:t>co-funded</a:t>
            </a:r>
            <a:r>
              <a:rPr lang="es-ES_tradnl" sz="2100" dirty="0" smtClean="0">
                <a:latin typeface="Arial"/>
                <a:cs typeface="Arial"/>
              </a:rPr>
              <a:t> </a:t>
            </a:r>
            <a:r>
              <a:rPr lang="es-ES_tradnl" sz="2100" dirty="0" err="1" smtClean="0">
                <a:latin typeface="Arial"/>
                <a:cs typeface="Arial"/>
              </a:rPr>
              <a:t>with</a:t>
            </a:r>
            <a:r>
              <a:rPr lang="es-ES_tradnl" sz="2100" dirty="0" smtClean="0">
                <a:latin typeface="Arial"/>
                <a:cs typeface="Arial"/>
              </a:rPr>
              <a:t> </a:t>
            </a:r>
            <a:r>
              <a:rPr lang="es-ES_tradnl" sz="2100" dirty="0" err="1" smtClean="0">
                <a:latin typeface="Arial"/>
                <a:cs typeface="Arial"/>
              </a:rPr>
              <a:t>support</a:t>
            </a:r>
            <a:r>
              <a:rPr lang="es-ES_tradnl" sz="2100" dirty="0" smtClean="0">
                <a:latin typeface="Arial"/>
                <a:cs typeface="Arial"/>
              </a:rPr>
              <a:t> </a:t>
            </a:r>
            <a:r>
              <a:rPr lang="es-ES_tradnl" sz="2100" dirty="0" err="1" smtClean="0">
                <a:latin typeface="Arial"/>
                <a:cs typeface="Arial"/>
              </a:rPr>
              <a:t>from</a:t>
            </a:r>
            <a:r>
              <a:rPr lang="es-ES_tradnl" sz="2100" dirty="0" smtClean="0">
                <a:latin typeface="Arial"/>
                <a:cs typeface="Arial"/>
              </a:rPr>
              <a:t> </a:t>
            </a:r>
            <a:r>
              <a:rPr lang="es-ES_tradnl" sz="2100" dirty="0" err="1" smtClean="0">
                <a:latin typeface="Arial"/>
                <a:cs typeface="Arial"/>
              </a:rPr>
              <a:t>the</a:t>
            </a:r>
            <a:r>
              <a:rPr lang="es-ES_tradnl" sz="2100" dirty="0" smtClean="0">
                <a:latin typeface="Arial"/>
                <a:cs typeface="Arial"/>
              </a:rPr>
              <a:t> </a:t>
            </a:r>
            <a:r>
              <a:rPr lang="es-ES_tradnl" sz="2100" dirty="0" err="1" smtClean="0">
                <a:latin typeface="Arial"/>
                <a:cs typeface="Arial"/>
              </a:rPr>
              <a:t>European</a:t>
            </a:r>
            <a:r>
              <a:rPr lang="es-ES_tradnl" sz="2100" dirty="0" smtClean="0">
                <a:latin typeface="Arial"/>
                <a:cs typeface="Arial"/>
              </a:rPr>
              <a:t> </a:t>
            </a:r>
            <a:r>
              <a:rPr lang="es-ES_tradnl" sz="2100" dirty="0" err="1" smtClean="0">
                <a:latin typeface="Arial"/>
                <a:cs typeface="Arial"/>
              </a:rPr>
              <a:t>Union.The</a:t>
            </a:r>
            <a:r>
              <a:rPr lang="es-ES_tradnl" sz="2100" dirty="0" smtClean="0">
                <a:latin typeface="Arial"/>
                <a:cs typeface="Arial"/>
              </a:rPr>
              <a:t> </a:t>
            </a:r>
            <a:r>
              <a:rPr lang="es-ES_tradnl" sz="2100" dirty="0" err="1" smtClean="0">
                <a:latin typeface="Arial"/>
                <a:cs typeface="Arial"/>
              </a:rPr>
              <a:t>project</a:t>
            </a:r>
            <a:r>
              <a:rPr lang="es-ES_tradnl" sz="2100" dirty="0" smtClean="0">
                <a:latin typeface="Arial"/>
                <a:cs typeface="Arial"/>
              </a:rPr>
              <a:t> </a:t>
            </a:r>
            <a:r>
              <a:rPr lang="es-ES_tradnl" sz="2100" dirty="0" err="1" smtClean="0">
                <a:latin typeface="Arial"/>
                <a:cs typeface="Arial"/>
              </a:rPr>
              <a:t>publications</a:t>
            </a:r>
            <a:r>
              <a:rPr lang="es-ES_tradnl" sz="2100" dirty="0" smtClean="0">
                <a:latin typeface="Arial"/>
                <a:cs typeface="Arial"/>
              </a:rPr>
              <a:t> and </a:t>
            </a:r>
            <a:r>
              <a:rPr lang="es-ES_tradnl" sz="2100" dirty="0" err="1" smtClean="0">
                <a:latin typeface="Arial"/>
                <a:cs typeface="Arial"/>
              </a:rPr>
              <a:t>communications</a:t>
            </a:r>
            <a:r>
              <a:rPr lang="es-ES_tradnl" sz="2100" dirty="0" smtClean="0">
                <a:latin typeface="Arial"/>
                <a:cs typeface="Arial"/>
              </a:rPr>
              <a:t> </a:t>
            </a:r>
            <a:r>
              <a:rPr lang="es-ES_tradnl" sz="2100" dirty="0" err="1" smtClean="0">
                <a:latin typeface="Arial"/>
                <a:cs typeface="Arial"/>
              </a:rPr>
              <a:t>reflect</a:t>
            </a:r>
            <a:r>
              <a:rPr lang="es-ES_tradnl" sz="2100" dirty="0" smtClean="0">
                <a:latin typeface="Arial"/>
                <a:cs typeface="Arial"/>
              </a:rPr>
              <a:t> </a:t>
            </a:r>
            <a:r>
              <a:rPr lang="es-ES_tradnl" sz="2100" dirty="0" err="1" smtClean="0">
                <a:latin typeface="Arial"/>
                <a:cs typeface="Arial"/>
              </a:rPr>
              <a:t>the</a:t>
            </a:r>
            <a:r>
              <a:rPr lang="es-ES_tradnl" sz="2100" dirty="0" smtClean="0">
                <a:latin typeface="Arial"/>
                <a:cs typeface="Arial"/>
              </a:rPr>
              <a:t> </a:t>
            </a:r>
            <a:r>
              <a:rPr lang="es-ES_tradnl" sz="2100" dirty="0" err="1" smtClean="0">
                <a:latin typeface="Arial"/>
                <a:cs typeface="Arial"/>
              </a:rPr>
              <a:t>views</a:t>
            </a:r>
            <a:r>
              <a:rPr lang="es-ES_tradnl" sz="2100" dirty="0" smtClean="0">
                <a:latin typeface="Arial"/>
                <a:cs typeface="Arial"/>
              </a:rPr>
              <a:t> </a:t>
            </a:r>
            <a:r>
              <a:rPr lang="es-ES_tradnl" sz="2100" dirty="0" err="1" smtClean="0">
                <a:latin typeface="Arial"/>
                <a:cs typeface="Arial"/>
              </a:rPr>
              <a:t>only</a:t>
            </a:r>
            <a:r>
              <a:rPr lang="es-ES_tradnl" sz="2100" dirty="0" smtClean="0">
                <a:latin typeface="Arial"/>
                <a:cs typeface="Arial"/>
              </a:rPr>
              <a:t> of </a:t>
            </a:r>
            <a:r>
              <a:rPr lang="es-ES_tradnl" sz="2100" dirty="0" err="1" smtClean="0">
                <a:latin typeface="Arial"/>
                <a:cs typeface="Arial"/>
              </a:rPr>
              <a:t>the</a:t>
            </a:r>
            <a:r>
              <a:rPr lang="es-ES_tradnl" sz="2100" dirty="0" smtClean="0">
                <a:latin typeface="Arial"/>
                <a:cs typeface="Arial"/>
              </a:rPr>
              <a:t> </a:t>
            </a:r>
            <a:r>
              <a:rPr lang="es-ES_tradnl" sz="2100" dirty="0" err="1" smtClean="0">
                <a:latin typeface="Arial"/>
                <a:cs typeface="Arial"/>
              </a:rPr>
              <a:t>author</a:t>
            </a:r>
            <a:r>
              <a:rPr lang="es-ES_tradnl" sz="2100" dirty="0" smtClean="0">
                <a:latin typeface="Arial"/>
                <a:cs typeface="Arial"/>
              </a:rPr>
              <a:t>/s, and </a:t>
            </a:r>
            <a:r>
              <a:rPr lang="es-ES_tradnl" sz="2100" dirty="0" err="1" smtClean="0">
                <a:latin typeface="Arial"/>
                <a:cs typeface="Arial"/>
              </a:rPr>
              <a:t>the</a:t>
            </a:r>
            <a:r>
              <a:rPr lang="es-ES_tradnl" sz="2100" dirty="0" smtClean="0">
                <a:latin typeface="Arial"/>
                <a:cs typeface="Arial"/>
              </a:rPr>
              <a:t> </a:t>
            </a:r>
            <a:r>
              <a:rPr lang="es-ES_tradnl" sz="2100" dirty="0" err="1" smtClean="0">
                <a:latin typeface="Arial"/>
                <a:cs typeface="Arial"/>
              </a:rPr>
              <a:t>Commission</a:t>
            </a:r>
            <a:r>
              <a:rPr lang="es-ES_tradnl" sz="2100" dirty="0" smtClean="0">
                <a:latin typeface="Arial"/>
                <a:cs typeface="Arial"/>
              </a:rPr>
              <a:t> </a:t>
            </a:r>
            <a:r>
              <a:rPr lang="es-ES_tradnl" sz="2100" dirty="0" err="1" smtClean="0">
                <a:latin typeface="Arial"/>
                <a:cs typeface="Arial"/>
              </a:rPr>
              <a:t>cannot</a:t>
            </a:r>
            <a:r>
              <a:rPr lang="es-ES_tradnl" sz="2100" dirty="0" smtClean="0">
                <a:latin typeface="Arial"/>
                <a:cs typeface="Arial"/>
              </a:rPr>
              <a:t> be </a:t>
            </a:r>
            <a:r>
              <a:rPr lang="es-ES_tradnl" sz="2100" dirty="0" err="1" smtClean="0">
                <a:latin typeface="Arial"/>
                <a:cs typeface="Arial"/>
              </a:rPr>
              <a:t>held</a:t>
            </a:r>
            <a:r>
              <a:rPr lang="es-ES_tradnl" sz="2100" dirty="0" smtClean="0">
                <a:latin typeface="Arial"/>
                <a:cs typeface="Arial"/>
              </a:rPr>
              <a:t> </a:t>
            </a:r>
            <a:r>
              <a:rPr lang="es-ES_tradnl" sz="2100" dirty="0" err="1" smtClean="0">
                <a:latin typeface="Arial"/>
                <a:cs typeface="Arial"/>
              </a:rPr>
              <a:t>responsible</a:t>
            </a:r>
            <a:r>
              <a:rPr lang="es-ES_tradnl" sz="2100" dirty="0" smtClean="0">
                <a:latin typeface="Arial"/>
                <a:cs typeface="Arial"/>
              </a:rPr>
              <a:t> </a:t>
            </a:r>
            <a:r>
              <a:rPr lang="es-ES_tradnl" sz="2100" dirty="0" err="1" smtClean="0">
                <a:latin typeface="Arial"/>
                <a:cs typeface="Arial"/>
              </a:rPr>
              <a:t>for</a:t>
            </a:r>
            <a:r>
              <a:rPr lang="es-ES_tradnl" sz="2100" dirty="0" smtClean="0">
                <a:latin typeface="Arial"/>
                <a:cs typeface="Arial"/>
              </a:rPr>
              <a:t> </a:t>
            </a:r>
            <a:r>
              <a:rPr lang="es-ES_tradnl" sz="2100" dirty="0" err="1" smtClean="0">
                <a:latin typeface="Arial"/>
                <a:cs typeface="Arial"/>
              </a:rPr>
              <a:t>any</a:t>
            </a:r>
            <a:r>
              <a:rPr lang="es-ES_tradnl" sz="2100" dirty="0" smtClean="0">
                <a:latin typeface="Arial"/>
                <a:cs typeface="Arial"/>
              </a:rPr>
              <a:t> use </a:t>
            </a:r>
            <a:r>
              <a:rPr lang="es-ES_tradnl" sz="2100" dirty="0" err="1" smtClean="0">
                <a:latin typeface="Arial"/>
                <a:cs typeface="Arial"/>
              </a:rPr>
              <a:t>which</a:t>
            </a:r>
            <a:r>
              <a:rPr lang="es-ES_tradnl" sz="2100" dirty="0" smtClean="0">
                <a:latin typeface="Arial"/>
                <a:cs typeface="Arial"/>
              </a:rPr>
              <a:t> </a:t>
            </a:r>
            <a:r>
              <a:rPr lang="es-ES_tradnl" sz="2100" dirty="0" err="1" smtClean="0">
                <a:latin typeface="Arial"/>
                <a:cs typeface="Arial"/>
              </a:rPr>
              <a:t>may</a:t>
            </a:r>
            <a:r>
              <a:rPr lang="es-ES_tradnl" sz="2100" dirty="0" smtClean="0">
                <a:latin typeface="Arial"/>
                <a:cs typeface="Arial"/>
              </a:rPr>
              <a:t> be </a:t>
            </a:r>
            <a:r>
              <a:rPr lang="es-ES_tradnl" sz="2100" dirty="0" err="1" smtClean="0">
                <a:latin typeface="Arial"/>
                <a:cs typeface="Arial"/>
              </a:rPr>
              <a:t>made</a:t>
            </a:r>
            <a:r>
              <a:rPr lang="es-ES_tradnl" sz="2100" dirty="0" smtClean="0">
                <a:latin typeface="Arial"/>
                <a:cs typeface="Arial"/>
              </a:rPr>
              <a:t> of </a:t>
            </a:r>
            <a:r>
              <a:rPr lang="es-ES_tradnl" sz="2100" dirty="0" err="1" smtClean="0">
                <a:latin typeface="Arial"/>
                <a:cs typeface="Arial"/>
              </a:rPr>
              <a:t>the</a:t>
            </a:r>
            <a:r>
              <a:rPr lang="es-ES_tradnl" sz="2100" dirty="0" smtClean="0">
                <a:latin typeface="Arial"/>
                <a:cs typeface="Arial"/>
              </a:rPr>
              <a:t> </a:t>
            </a:r>
            <a:r>
              <a:rPr lang="es-ES_tradnl" sz="2100" dirty="0" err="1" smtClean="0">
                <a:latin typeface="Arial"/>
                <a:cs typeface="Arial"/>
              </a:rPr>
              <a:t>information</a:t>
            </a:r>
            <a:r>
              <a:rPr lang="es-ES_tradnl" sz="2100" dirty="0" smtClean="0">
                <a:latin typeface="Arial"/>
                <a:cs typeface="Arial"/>
              </a:rPr>
              <a:t> </a:t>
            </a:r>
            <a:r>
              <a:rPr lang="es-ES_tradnl" sz="2100" dirty="0" err="1" smtClean="0">
                <a:latin typeface="Arial"/>
                <a:cs typeface="Arial"/>
              </a:rPr>
              <a:t>contained</a:t>
            </a:r>
            <a:r>
              <a:rPr lang="es-ES_tradnl" sz="2100" dirty="0" smtClean="0">
                <a:latin typeface="Arial"/>
                <a:cs typeface="Arial"/>
              </a:rPr>
              <a:t> </a:t>
            </a:r>
            <a:r>
              <a:rPr lang="es-ES_tradnl" sz="2100" dirty="0" err="1" smtClean="0">
                <a:latin typeface="Arial"/>
                <a:cs typeface="Arial"/>
              </a:rPr>
              <a:t>therein</a:t>
            </a:r>
            <a:r>
              <a:rPr lang="es-ES_tradnl" sz="2100" dirty="0" smtClean="0">
                <a:latin typeface="Arial"/>
                <a:cs typeface="Arial"/>
              </a:rPr>
              <a:t>.</a:t>
            </a:r>
            <a:r>
              <a:rPr lang="es-ES" sz="1800" dirty="0" smtClean="0">
                <a:latin typeface="Arial"/>
                <a:cs typeface="Arial"/>
              </a:rPr>
              <a:t/>
            </a:r>
            <a:br>
              <a:rPr lang="es-ES" sz="1800" dirty="0" smtClean="0">
                <a:latin typeface="Arial"/>
                <a:cs typeface="Arial"/>
              </a:rPr>
            </a:br>
            <a:endParaRPr lang="en-US" sz="1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>
                <a:hlinkClick r:id="rId2"/>
              </a:rPr>
              <a:t>www.talentmatchingeurope.com</a:t>
            </a:r>
            <a:r>
              <a:rPr lang="en-GB" dirty="0"/>
              <a:t>  </a:t>
            </a:r>
          </a:p>
          <a:p>
            <a:r>
              <a:rPr lang="en-GB" dirty="0"/>
              <a:t>#</a:t>
            </a:r>
            <a:r>
              <a:rPr lang="en-GB" dirty="0" err="1"/>
              <a:t>TalentMatching</a:t>
            </a:r>
            <a:r>
              <a:rPr lang="en-GB" dirty="0"/>
              <a:t>  </a:t>
            </a:r>
          </a:p>
          <a:p>
            <a:r>
              <a:rPr lang="en-GB" dirty="0"/>
              <a:t>       </a:t>
            </a:r>
            <a:r>
              <a:rPr lang="en-GB" dirty="0" err="1"/>
              <a:t>fb</a:t>
            </a:r>
            <a:r>
              <a:rPr lang="en-GB" dirty="0"/>
              <a:t>/twitter    @aspire2createEU </a:t>
            </a:r>
          </a:p>
          <a:p>
            <a:r>
              <a:rPr lang="en-GB" dirty="0"/>
              <a:t>G+/YouTube   +</a:t>
            </a:r>
            <a:r>
              <a:rPr lang="en-GB" dirty="0" err="1"/>
              <a:t>TalentMatching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_tradnl" smtClean="0"/>
              <a:t>23/06/16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2D141-E42A-8B4D-836C-FD90D27A3816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9" name="Picture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0531" y="57557"/>
            <a:ext cx="2866937" cy="2129612"/>
          </a:xfrm>
          <a:prstGeom prst="rect">
            <a:avLst/>
          </a:prstGeom>
        </p:spPr>
      </p:pic>
      <p:pic>
        <p:nvPicPr>
          <p:cNvPr id="10" name="Picture 5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91681" y="677123"/>
            <a:ext cx="3588002" cy="1043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50698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96</TotalTime>
  <Words>382</Words>
  <Application>Microsoft Macintosh PowerPoint</Application>
  <PresentationFormat>Presentación en pantalla (4:3)</PresentationFormat>
  <Paragraphs>64</Paragraphs>
  <Slides>7</Slides>
  <Notes>6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0" baseType="lpstr">
      <vt:lpstr>Calibri</vt:lpstr>
      <vt:lpstr>Arial</vt:lpstr>
      <vt:lpstr>Office Theme</vt:lpstr>
      <vt:lpstr>Feedback and review  Action Learning Types of Questions  CEPS Projectes Socials http://asceps.org/en </vt:lpstr>
      <vt:lpstr>Types of questioning</vt:lpstr>
      <vt:lpstr>Presentación de PowerPoint</vt:lpstr>
      <vt:lpstr>Presentación de PowerPoint</vt:lpstr>
      <vt:lpstr>Presentación de PowerPoint</vt:lpstr>
      <vt:lpstr>Presentación de PowerPoint</vt:lpstr>
      <vt:lpstr>The Talent Matching Europe Project has been co-funded with support from the European Union.The project publications and communications reflect the views only of the author/s, and the Commission cannot be held responsible for any use which may be made of the information contained therein. </vt:lpstr>
    </vt:vector>
  </TitlesOfParts>
  <Company/>
  <LinksUpToDate>false</LinksUpToDate>
  <SharedDoc>false</SharedDoc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Material title partner name</dc:title>
  <dc:creator>gigi</dc:creator>
  <cp:lastModifiedBy>Lina</cp:lastModifiedBy>
  <cp:revision>17</cp:revision>
  <cp:lastPrinted>2018-03-07T14:24:59Z</cp:lastPrinted>
  <dcterms:created xsi:type="dcterms:W3CDTF">2017-11-24T11:56:47Z</dcterms:created>
  <dcterms:modified xsi:type="dcterms:W3CDTF">2018-03-07T14:29:17Z</dcterms:modified>
</cp:coreProperties>
</file>