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81" d="100"/>
          <a:sy n="81" d="100"/>
        </p:scale>
        <p:origin x="4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E76791B-96DE-4D7E-99C7-8A6EEE4EF48F}" type="datetimeFigureOut">
              <a:rPr lang="hu-HU" smtClean="0"/>
              <a:t>2017.01.23.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E36949-DEBB-47F7-9DD3-DF886DDB1F3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058001"/>
          </a:xfrm>
        </p:spPr>
        <p:txBody>
          <a:bodyPr>
            <a:normAutofit/>
          </a:bodyPr>
          <a:lstStyle/>
          <a:p>
            <a:r>
              <a:rPr lang="hu-HU" dirty="0"/>
              <a:t>C</a:t>
            </a:r>
            <a:r>
              <a:rPr lang="hu-HU" dirty="0" smtClean="0"/>
              <a:t>OGAME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19672" y="2996952"/>
            <a:ext cx="5712179" cy="1524000"/>
          </a:xfrm>
        </p:spPr>
        <p:txBody>
          <a:bodyPr>
            <a:noAutofit/>
          </a:bodyPr>
          <a:lstStyle/>
          <a:p>
            <a:r>
              <a:rPr lang="hu-HU" sz="3200" dirty="0" err="1" smtClean="0"/>
              <a:t>Train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trainers</a:t>
            </a:r>
            <a:endParaRPr lang="hu-HU" sz="3200" dirty="0" smtClean="0"/>
          </a:p>
          <a:p>
            <a:r>
              <a:rPr lang="hu-HU" sz="3200" dirty="0" smtClean="0"/>
              <a:t>Budapest 2017</a:t>
            </a:r>
          </a:p>
          <a:p>
            <a:r>
              <a:rPr lang="hu-HU" sz="3200" b="1" dirty="0" smtClean="0">
                <a:solidFill>
                  <a:srgbClr val="00B050"/>
                </a:solidFill>
              </a:rPr>
              <a:t>G</a:t>
            </a:r>
            <a:r>
              <a:rPr lang="hu-HU" sz="32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a</a:t>
            </a:r>
            <a:r>
              <a:rPr lang="hu-HU" sz="4000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m</a:t>
            </a:r>
            <a:r>
              <a:rPr lang="hu-HU" sz="4800" dirty="0" smtClean="0">
                <a:solidFill>
                  <a:srgbClr val="FFC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hu-HU" sz="3200" dirty="0" smtClean="0"/>
              <a:t> </a:t>
            </a:r>
            <a:r>
              <a:rPr lang="hu-HU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</a:t>
            </a:r>
            <a:r>
              <a:rPr lang="hu-HU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r>
              <a:rPr lang="hu-HU" sz="6600" dirty="0" smtClean="0">
                <a:solidFill>
                  <a:schemeClr val="accent1">
                    <a:lumMod val="50000"/>
                  </a:schemeClr>
                </a:solidFill>
                <a:latin typeface="Freestyle Script" panose="030804020302050B0404" pitchFamily="66" charset="0"/>
              </a:rPr>
              <a:t>s</a:t>
            </a:r>
            <a:r>
              <a:rPr lang="hu-HU" sz="3200" dirty="0" smtClean="0">
                <a:solidFill>
                  <a:srgbClr val="FFFF0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i</a:t>
            </a:r>
            <a:r>
              <a:rPr lang="hu-HU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g</a:t>
            </a:r>
            <a:r>
              <a:rPr lang="hu-HU" sz="3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n</a:t>
            </a:r>
            <a:endParaRPr lang="hu-HU" sz="32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Keep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mind!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Iterative</a:t>
            </a:r>
            <a:r>
              <a:rPr lang="hu-HU" dirty="0" smtClean="0"/>
              <a:t> design: </a:t>
            </a:r>
            <a:r>
              <a:rPr lang="en-US" sz="1800" dirty="0"/>
              <a:t>a process focused on </a:t>
            </a:r>
            <a:r>
              <a:rPr lang="en-US" sz="1800" i="1" dirty="0" smtClean="0">
                <a:solidFill>
                  <a:srgbClr val="FF0000"/>
                </a:solidFill>
              </a:rPr>
              <a:t>playtesting</a:t>
            </a:r>
            <a:endParaRPr lang="hu-HU" sz="1800" i="1" dirty="0" smtClean="0">
              <a:solidFill>
                <a:srgbClr val="FF0000"/>
              </a:solidFill>
            </a:endParaRPr>
          </a:p>
          <a:p>
            <a:endParaRPr lang="hu-HU" sz="1800" i="1" dirty="0" smtClean="0">
              <a:solidFill>
                <a:srgbClr val="FF0000"/>
              </a:solidFill>
            </a:endParaRPr>
          </a:p>
          <a:p>
            <a:r>
              <a:rPr lang="hu-HU" dirty="0" smtClean="0"/>
              <a:t>A game is a game – </a:t>
            </a:r>
            <a:r>
              <a:rPr lang="hu-HU" i="1" dirty="0" err="1" smtClean="0"/>
              <a:t>have</a:t>
            </a:r>
            <a:r>
              <a:rPr lang="hu-HU" i="1" dirty="0" smtClean="0"/>
              <a:t> </a:t>
            </a:r>
            <a:r>
              <a:rPr lang="hu-HU" i="1" dirty="0" err="1" smtClean="0"/>
              <a:t>fun</a:t>
            </a:r>
            <a:r>
              <a:rPr lang="hu-HU" i="1" dirty="0" smtClean="0"/>
              <a:t>!</a:t>
            </a:r>
          </a:p>
          <a:p>
            <a:endParaRPr lang="hu-HU" i="1" dirty="0" smtClean="0"/>
          </a:p>
          <a:p>
            <a:r>
              <a:rPr lang="hu-HU" dirty="0" smtClean="0"/>
              <a:t>Less </a:t>
            </a:r>
            <a:r>
              <a:rPr lang="hu-HU" dirty="0" err="1" smtClean="0"/>
              <a:t>brainstorming</a:t>
            </a:r>
            <a:r>
              <a:rPr lang="hu-HU" dirty="0" smtClean="0"/>
              <a:t> more </a:t>
            </a:r>
            <a:r>
              <a:rPr lang="hu-HU" dirty="0" err="1" smtClean="0"/>
              <a:t>producing</a:t>
            </a:r>
            <a:r>
              <a:rPr lang="hu-HU" dirty="0" smtClean="0"/>
              <a:t> </a:t>
            </a:r>
            <a:r>
              <a:rPr lang="hu-HU" sz="1800" dirty="0" smtClean="0"/>
              <a:t>(</a:t>
            </a:r>
            <a:r>
              <a:rPr lang="hu-HU" sz="1800" dirty="0" err="1" smtClean="0"/>
              <a:t>ideas</a:t>
            </a:r>
            <a:r>
              <a:rPr lang="hu-HU" sz="1800" dirty="0" smtClean="0"/>
              <a:t> </a:t>
            </a:r>
            <a:r>
              <a:rPr lang="hu-HU" sz="1800" dirty="0" err="1" smtClean="0"/>
              <a:t>are</a:t>
            </a:r>
            <a:r>
              <a:rPr lang="hu-HU" sz="1800" dirty="0" smtClean="0"/>
              <a:t> „</a:t>
            </a:r>
            <a:r>
              <a:rPr lang="hu-HU" sz="1800" dirty="0" err="1" smtClean="0"/>
              <a:t>cheap</a:t>
            </a:r>
            <a:r>
              <a:rPr lang="hu-HU" sz="1800" dirty="0" smtClean="0"/>
              <a:t>”)</a:t>
            </a:r>
          </a:p>
          <a:p>
            <a:endParaRPr lang="hu-HU" sz="1800" dirty="0" smtClean="0"/>
          </a:p>
          <a:p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doing</a:t>
            </a:r>
            <a:r>
              <a:rPr lang="hu-HU" dirty="0" smtClean="0"/>
              <a:t> </a:t>
            </a:r>
            <a:r>
              <a:rPr lang="hu-HU" sz="1800" dirty="0" smtClean="0"/>
              <a:t>(</a:t>
            </a:r>
            <a:r>
              <a:rPr lang="hu-HU" sz="1800" dirty="0" err="1" smtClean="0"/>
              <a:t>theory</a:t>
            </a:r>
            <a:r>
              <a:rPr lang="hu-HU" sz="1800" dirty="0" smtClean="0"/>
              <a:t> is </a:t>
            </a:r>
            <a:r>
              <a:rPr lang="hu-HU" sz="1800" dirty="0" err="1" smtClean="0"/>
              <a:t>clean</a:t>
            </a:r>
            <a:r>
              <a:rPr lang="hu-HU" sz="1800" dirty="0" smtClean="0"/>
              <a:t>, </a:t>
            </a:r>
            <a:r>
              <a:rPr lang="hu-HU" sz="1800" dirty="0" err="1" smtClean="0"/>
              <a:t>practice</a:t>
            </a:r>
            <a:r>
              <a:rPr lang="hu-HU" sz="1800" dirty="0" smtClean="0"/>
              <a:t> </a:t>
            </a:r>
            <a:r>
              <a:rPr lang="hu-HU" sz="1800" dirty="0" err="1" smtClean="0"/>
              <a:t>is</a:t>
            </a:r>
            <a:r>
              <a:rPr lang="hu-HU" sz="1800" dirty="0" smtClean="0"/>
              <a:t> </a:t>
            </a:r>
            <a:r>
              <a:rPr lang="hu-HU" sz="1800" dirty="0" err="1" smtClean="0"/>
              <a:t>messy</a:t>
            </a:r>
            <a:r>
              <a:rPr lang="hu-HU" sz="1800" dirty="0" smtClean="0"/>
              <a:t>)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48357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1521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Storyboarding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443" y="2119313"/>
            <a:ext cx="5102477" cy="3603625"/>
          </a:xfrm>
        </p:spPr>
      </p:pic>
    </p:spTree>
    <p:extLst>
      <p:ext uri="{BB962C8B-B14F-4D97-AF65-F5344CB8AC3E}">
        <p14:creationId xmlns:p14="http://schemas.microsoft.com/office/powerpoint/2010/main" val="38639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need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?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 err="1" smtClean="0"/>
              <a:t>Makes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production</a:t>
            </a:r>
            <a:r>
              <a:rPr lang="hu-HU" sz="3200" dirty="0"/>
              <a:t> </a:t>
            </a:r>
            <a:r>
              <a:rPr lang="hu-HU" sz="3200" dirty="0" err="1" smtClean="0"/>
              <a:t>process</a:t>
            </a:r>
            <a:r>
              <a:rPr lang="hu-HU" sz="3200" dirty="0" smtClean="0"/>
              <a:t> </a:t>
            </a:r>
            <a:r>
              <a:rPr lang="hu-HU" sz="3200" dirty="0" err="1" smtClean="0"/>
              <a:t>easier</a:t>
            </a:r>
            <a:endParaRPr lang="hu-HU" sz="3200" dirty="0" smtClean="0"/>
          </a:p>
          <a:p>
            <a:r>
              <a:rPr lang="hu-HU" sz="3200" dirty="0" smtClean="0"/>
              <a:t>Best </a:t>
            </a:r>
            <a:r>
              <a:rPr lang="hu-HU" sz="3200" dirty="0" err="1" smtClean="0"/>
              <a:t>way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 </a:t>
            </a:r>
            <a:r>
              <a:rPr lang="hu-HU" sz="3200" dirty="0" err="1" smtClean="0"/>
              <a:t>share</a:t>
            </a:r>
            <a:r>
              <a:rPr lang="hu-HU" sz="3200" dirty="0" smtClean="0"/>
              <a:t> </a:t>
            </a:r>
            <a:r>
              <a:rPr lang="hu-HU" sz="3200" dirty="0" err="1" smtClean="0"/>
              <a:t>your</a:t>
            </a:r>
            <a:r>
              <a:rPr lang="hu-HU" sz="3200" dirty="0" smtClean="0"/>
              <a:t> </a:t>
            </a:r>
            <a:r>
              <a:rPr lang="hu-HU" sz="3200" dirty="0" err="1" smtClean="0"/>
              <a:t>vision</a:t>
            </a:r>
            <a:endParaRPr lang="hu-HU" sz="3200" dirty="0" smtClean="0"/>
          </a:p>
          <a:p>
            <a:r>
              <a:rPr lang="hu-HU" sz="3200" dirty="0" err="1" smtClean="0"/>
              <a:t>Saves</a:t>
            </a:r>
            <a:r>
              <a:rPr lang="hu-HU" sz="3200" dirty="0" smtClean="0"/>
              <a:t> </a:t>
            </a:r>
            <a:r>
              <a:rPr lang="hu-HU" sz="3200" dirty="0" err="1" smtClean="0"/>
              <a:t>you</a:t>
            </a:r>
            <a:r>
              <a:rPr lang="hu-HU" sz="3200" dirty="0" smtClean="0"/>
              <a:t> </a:t>
            </a:r>
            <a:r>
              <a:rPr lang="hu-HU" sz="3200" dirty="0" err="1" smtClean="0"/>
              <a:t>time</a:t>
            </a:r>
            <a:endParaRPr lang="hu-HU" sz="3200" dirty="0" smtClean="0"/>
          </a:p>
          <a:p>
            <a:r>
              <a:rPr lang="hu-HU" sz="3200" dirty="0" err="1"/>
              <a:t>Keeps</a:t>
            </a:r>
            <a:r>
              <a:rPr lang="hu-HU" sz="3200" dirty="0"/>
              <a:t> </a:t>
            </a:r>
            <a:r>
              <a:rPr lang="hu-HU" sz="3200" dirty="0" err="1"/>
              <a:t>you</a:t>
            </a:r>
            <a:r>
              <a:rPr lang="hu-HU" sz="3200" dirty="0"/>
              <a:t> </a:t>
            </a:r>
            <a:r>
              <a:rPr lang="hu-HU" sz="3200" dirty="0" err="1" smtClean="0"/>
              <a:t>organized</a:t>
            </a:r>
            <a:endParaRPr lang="hu-HU" sz="3200" dirty="0" smtClean="0"/>
          </a:p>
          <a:p>
            <a:r>
              <a:rPr lang="hu-HU" sz="3200" dirty="0" smtClean="0"/>
              <a:t>A </a:t>
            </a:r>
            <a:r>
              <a:rPr lang="hu-HU" sz="3200" b="1" dirty="0" err="1" smtClean="0"/>
              <a:t>visual</a:t>
            </a:r>
            <a:r>
              <a:rPr lang="hu-HU" sz="3200" b="1" dirty="0" smtClean="0"/>
              <a:t> map </a:t>
            </a:r>
            <a:r>
              <a:rPr lang="hu-HU" sz="3200" dirty="0" err="1" smtClean="0"/>
              <a:t>about</a:t>
            </a:r>
            <a:r>
              <a:rPr lang="hu-HU" sz="3200" dirty="0" smtClean="0"/>
              <a:t> </a:t>
            </a:r>
            <a:r>
              <a:rPr lang="hu-HU" sz="3200" dirty="0" err="1" smtClean="0"/>
              <a:t>your</a:t>
            </a:r>
            <a:r>
              <a:rPr lang="hu-HU" sz="3200" dirty="0" smtClean="0"/>
              <a:t> game</a:t>
            </a:r>
            <a:endParaRPr lang="hu-HU" sz="3200" dirty="0"/>
          </a:p>
          <a:p>
            <a:endParaRPr lang="hu-HU" sz="36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43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make</a:t>
            </a:r>
            <a:r>
              <a:rPr lang="hu-HU" dirty="0" smtClean="0"/>
              <a:t>!?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u-HU" sz="3600" dirty="0" err="1"/>
              <a:t>Sketch</a:t>
            </a:r>
            <a:r>
              <a:rPr lang="hu-HU" sz="3600" dirty="0"/>
              <a:t> out </a:t>
            </a:r>
            <a:r>
              <a:rPr lang="hu-HU" sz="3600" dirty="0" err="1"/>
              <a:t>ideas</a:t>
            </a:r>
            <a:r>
              <a:rPr lang="hu-HU" sz="3600" dirty="0"/>
              <a:t> </a:t>
            </a:r>
            <a:r>
              <a:rPr lang="hu-HU" sz="3600" dirty="0" err="1" smtClean="0"/>
              <a:t>for</a:t>
            </a:r>
            <a:r>
              <a:rPr lang="hu-HU" sz="3600" dirty="0"/>
              <a:t> </a:t>
            </a:r>
            <a:r>
              <a:rPr lang="hu-HU" sz="3600" dirty="0" err="1" smtClean="0"/>
              <a:t>your</a:t>
            </a:r>
            <a:r>
              <a:rPr lang="hu-HU" sz="3600" dirty="0" smtClean="0"/>
              <a:t> story, </a:t>
            </a:r>
            <a:r>
              <a:rPr lang="hu-HU" sz="3600" dirty="0" err="1" smtClean="0"/>
              <a:t>world</a:t>
            </a:r>
            <a:r>
              <a:rPr lang="hu-HU" sz="3600" dirty="0" smtClean="0"/>
              <a:t>, </a:t>
            </a:r>
            <a:r>
              <a:rPr lang="hu-HU" sz="3600" dirty="0" err="1" smtClean="0"/>
              <a:t>scenes</a:t>
            </a:r>
            <a:r>
              <a:rPr lang="hu-HU" sz="3600" dirty="0"/>
              <a:t> </a:t>
            </a:r>
            <a:r>
              <a:rPr lang="hu-HU" sz="3600" dirty="0" smtClean="0"/>
              <a:t>etc.</a:t>
            </a:r>
            <a:endParaRPr lang="hu-HU" sz="3600" dirty="0"/>
          </a:p>
          <a:p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75" y="2119313"/>
            <a:ext cx="3200400" cy="3325911"/>
          </a:xfrm>
        </p:spPr>
      </p:pic>
    </p:spTree>
    <p:extLst>
      <p:ext uri="{BB962C8B-B14F-4D97-AF65-F5344CB8AC3E}">
        <p14:creationId xmlns:p14="http://schemas.microsoft.com/office/powerpoint/2010/main" val="32514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</a:t>
            </a:r>
            <a:r>
              <a:rPr lang="hu-HU" dirty="0" err="1" smtClean="0"/>
              <a:t>teps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1680" y="1916832"/>
            <a:ext cx="6196405" cy="3603812"/>
          </a:xfrm>
        </p:spPr>
        <p:txBody>
          <a:bodyPr>
            <a:noAutofit/>
          </a:bodyPr>
          <a:lstStyle/>
          <a:p>
            <a:r>
              <a:rPr lang="hu-HU" sz="2600" dirty="0" err="1" smtClean="0"/>
              <a:t>Choose</a:t>
            </a:r>
            <a:r>
              <a:rPr lang="hu-HU" sz="2600" dirty="0" smtClean="0"/>
              <a:t> </a:t>
            </a:r>
            <a:r>
              <a:rPr lang="hu-HU" sz="2600" dirty="0" err="1" smtClean="0"/>
              <a:t>the</a:t>
            </a:r>
            <a:r>
              <a:rPr lang="hu-HU" sz="2600" dirty="0" smtClean="0"/>
              <a:t> </a:t>
            </a:r>
            <a:r>
              <a:rPr lang="hu-HU" sz="2600" dirty="0" err="1" smtClean="0"/>
              <a:t>era</a:t>
            </a:r>
            <a:r>
              <a:rPr lang="hu-HU" sz="2600" dirty="0" smtClean="0"/>
              <a:t>/</a:t>
            </a:r>
            <a:r>
              <a:rPr lang="hu-HU" sz="2600" dirty="0" err="1" smtClean="0"/>
              <a:t>century</a:t>
            </a:r>
            <a:r>
              <a:rPr lang="hu-HU" sz="2600" dirty="0"/>
              <a:t> </a:t>
            </a:r>
            <a:r>
              <a:rPr lang="hu-HU" sz="2000" dirty="0" smtClean="0"/>
              <a:t>(</a:t>
            </a:r>
            <a:r>
              <a:rPr lang="hu-HU" sz="2000" dirty="0" err="1" smtClean="0"/>
              <a:t>every</a:t>
            </a:r>
            <a:r>
              <a:rPr lang="hu-HU" sz="2000" dirty="0" smtClean="0"/>
              <a:t> </a:t>
            </a:r>
            <a:r>
              <a:rPr lang="hu-HU" sz="2000" dirty="0" err="1" smtClean="0"/>
              <a:t>detail</a:t>
            </a:r>
            <a:r>
              <a:rPr lang="hu-HU" sz="2000" dirty="0" smtClean="0"/>
              <a:t> </a:t>
            </a:r>
            <a:r>
              <a:rPr lang="hu-HU" sz="2000" dirty="0" err="1" smtClean="0"/>
              <a:t>counts</a:t>
            </a:r>
            <a:r>
              <a:rPr lang="hu-HU" sz="2000" dirty="0" smtClean="0"/>
              <a:t>)</a:t>
            </a:r>
            <a:endParaRPr lang="hu-HU" sz="2800" dirty="0" smtClean="0"/>
          </a:p>
          <a:p>
            <a:r>
              <a:rPr lang="hu-HU" sz="2600" dirty="0" err="1" smtClean="0"/>
              <a:t>Sketch</a:t>
            </a:r>
            <a:r>
              <a:rPr lang="hu-HU" sz="2600" dirty="0" smtClean="0"/>
              <a:t> </a:t>
            </a:r>
            <a:r>
              <a:rPr lang="hu-HU" sz="2600" dirty="0" err="1" smtClean="0"/>
              <a:t>your</a:t>
            </a:r>
            <a:r>
              <a:rPr lang="hu-HU" sz="2600" dirty="0" smtClean="0"/>
              <a:t> grand story line </a:t>
            </a:r>
            <a:r>
              <a:rPr lang="hu-HU" sz="2000" dirty="0" smtClean="0"/>
              <a:t>(</a:t>
            </a:r>
            <a:r>
              <a:rPr lang="hu-HU" sz="2000" dirty="0" err="1" smtClean="0"/>
              <a:t>conflict</a:t>
            </a:r>
            <a:r>
              <a:rPr lang="hu-HU" sz="2000" dirty="0" smtClean="0"/>
              <a:t>, an </a:t>
            </a:r>
            <a:r>
              <a:rPr lang="hu-HU" sz="2000" dirty="0" err="1" smtClean="0"/>
              <a:t>important</a:t>
            </a:r>
            <a:r>
              <a:rPr lang="hu-HU" sz="2000" dirty="0" smtClean="0"/>
              <a:t> </a:t>
            </a:r>
            <a:r>
              <a:rPr lang="hu-HU" sz="2000" dirty="0" err="1" smtClean="0"/>
              <a:t>event</a:t>
            </a:r>
            <a:r>
              <a:rPr lang="hu-HU" sz="2000" dirty="0" smtClean="0"/>
              <a:t>, </a:t>
            </a:r>
            <a:r>
              <a:rPr lang="hu-HU" sz="2000" dirty="0" err="1" smtClean="0"/>
              <a:t>which</a:t>
            </a:r>
            <a:r>
              <a:rPr lang="hu-HU" sz="2000" dirty="0" smtClean="0"/>
              <a:t> </a:t>
            </a:r>
            <a:r>
              <a:rPr lang="hu-HU" sz="2000" dirty="0" err="1" smtClean="0"/>
              <a:t>nations</a:t>
            </a:r>
            <a:r>
              <a:rPr lang="hu-HU" sz="2000" dirty="0" smtClean="0"/>
              <a:t>, </a:t>
            </a:r>
            <a:r>
              <a:rPr lang="hu-HU" sz="2000" dirty="0" err="1" smtClean="0"/>
              <a:t>empires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involved</a:t>
            </a:r>
            <a:r>
              <a:rPr lang="hu-HU" sz="2000" dirty="0" smtClean="0"/>
              <a:t>)</a:t>
            </a:r>
          </a:p>
          <a:p>
            <a:r>
              <a:rPr lang="en-US" sz="2600" dirty="0"/>
              <a:t>Make sure it’s logical and </a:t>
            </a:r>
            <a:r>
              <a:rPr lang="en-US" sz="2600" dirty="0" smtClean="0"/>
              <a:t>coherent</a:t>
            </a:r>
            <a:endParaRPr lang="hu-HU" sz="2600" dirty="0" smtClean="0"/>
          </a:p>
          <a:p>
            <a:r>
              <a:rPr lang="hu-HU" sz="2600" dirty="0" err="1" smtClean="0"/>
              <a:t>Draw</a:t>
            </a:r>
            <a:r>
              <a:rPr lang="en-US" sz="2600" dirty="0" smtClean="0"/>
              <a:t> </a:t>
            </a:r>
            <a:r>
              <a:rPr lang="en-US" sz="2600" dirty="0"/>
              <a:t>sketches of </a:t>
            </a:r>
            <a:r>
              <a:rPr lang="hu-HU" sz="2600" dirty="0" err="1" smtClean="0"/>
              <a:t>scenes</a:t>
            </a:r>
            <a:r>
              <a:rPr lang="en-US" sz="2600" dirty="0" smtClean="0"/>
              <a:t>, </a:t>
            </a:r>
            <a:r>
              <a:rPr lang="en-US" sz="2600" dirty="0"/>
              <a:t>of the end </a:t>
            </a:r>
            <a:r>
              <a:rPr lang="en-US" sz="2600" dirty="0" smtClean="0"/>
              <a:t>goal</a:t>
            </a:r>
            <a:endParaRPr lang="hu-HU" sz="2600" dirty="0" smtClean="0"/>
          </a:p>
        </p:txBody>
      </p:sp>
    </p:spTree>
    <p:extLst>
      <p:ext uri="{BB962C8B-B14F-4D97-AF65-F5344CB8AC3E}">
        <p14:creationId xmlns:p14="http://schemas.microsoft.com/office/powerpoint/2010/main" val="12096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jzszög">
  <a:themeElements>
    <a:clrScheme name="Rajzszög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jzszög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365</TotalTime>
  <Words>139</Words>
  <Application>Microsoft Office PowerPoint</Application>
  <PresentationFormat>Diavetítés a képernyőre (4:3 oldalarány)</PresentationFormat>
  <Paragraphs>26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20" baseType="lpstr">
      <vt:lpstr>DFKai-SB</vt:lpstr>
      <vt:lpstr>Gungsuh</vt:lpstr>
      <vt:lpstr>Aharoni</vt:lpstr>
      <vt:lpstr>Arial Black</vt:lpstr>
      <vt:lpstr>Brush Script MT</vt:lpstr>
      <vt:lpstr>Comic Sans MS</vt:lpstr>
      <vt:lpstr>Constantia</vt:lpstr>
      <vt:lpstr>Franklin Gothic Book</vt:lpstr>
      <vt:lpstr>Freestyle Script</vt:lpstr>
      <vt:lpstr>Georgia</vt:lpstr>
      <vt:lpstr>KodchiangUPC</vt:lpstr>
      <vt:lpstr>MV Boli</vt:lpstr>
      <vt:lpstr>Rage Italic</vt:lpstr>
      <vt:lpstr>Rajzszög</vt:lpstr>
      <vt:lpstr>COGAME</vt:lpstr>
      <vt:lpstr>Keep in mind!</vt:lpstr>
      <vt:lpstr> Storyboarding</vt:lpstr>
      <vt:lpstr>Why do we need it? </vt:lpstr>
      <vt:lpstr>How to make!?</vt:lpstr>
      <vt:lpstr>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COGAME</dc:title>
  <dc:creator>Norbi</dc:creator>
  <cp:lastModifiedBy>szarin</cp:lastModifiedBy>
  <cp:revision>23</cp:revision>
  <dcterms:created xsi:type="dcterms:W3CDTF">2017-01-16T09:33:41Z</dcterms:created>
  <dcterms:modified xsi:type="dcterms:W3CDTF">2017-01-23T12:28:24Z</dcterms:modified>
</cp:coreProperties>
</file>