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6933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062" y="495300"/>
            <a:ext cx="7954962" cy="58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8237" y="5003800"/>
            <a:ext cx="1285874" cy="4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 descr="logo_cep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4250" y="5081587"/>
            <a:ext cx="2592387" cy="30321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3317875" y="3608387"/>
            <a:ext cx="4257674" cy="862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dirty="0" smtClean="0">
                <a:solidFill>
                  <a:schemeClr val="dk1"/>
                </a:solidFill>
              </a:rPr>
              <a:t>UNIT 3: Videogame </a:t>
            </a:r>
            <a:r>
              <a:rPr lang="en-US" sz="1800" b="1" smtClean="0">
                <a:solidFill>
                  <a:schemeClr val="dk1"/>
                </a:solidFill>
              </a:rPr>
              <a:t>production for VET</a:t>
            </a:r>
            <a:endParaRPr lang="en-US" sz="1800" b="1" dirty="0">
              <a:solidFill>
                <a:schemeClr val="dk1"/>
              </a:solidFill>
            </a:endParaRPr>
          </a:p>
        </p:txBody>
      </p:sp>
      <p:pic>
        <p:nvPicPr>
          <p:cNvPr id="68" name="Shape 68" descr="C:\Users\Media Markt\AppData\Local\Microsoft\Windows\INetCacheContent.Word\CO GAME MEETIN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89312" y="2565400"/>
            <a:ext cx="4114800" cy="80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16037" y="1401762"/>
            <a:ext cx="2219325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062" y="495300"/>
            <a:ext cx="7955100" cy="58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2616875" y="2667000"/>
            <a:ext cx="5619300" cy="98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Collecting game resources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675" y="2276475"/>
            <a:ext cx="1379400" cy="13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11700" y="445025"/>
            <a:ext cx="8520600" cy="8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 consistency</a:t>
            </a:r>
          </a:p>
        </p:txBody>
      </p:sp>
      <p:pic>
        <p:nvPicPr>
          <p:cNvPr id="149" name="Shape 149" descr="FailConsistency.PNG"/>
          <p:cNvPicPr preferRelativeResize="0"/>
          <p:nvPr/>
        </p:nvPicPr>
        <p:blipFill rotWithShape="1">
          <a:blip r:embed="rId3">
            <a:alphaModFix/>
          </a:blip>
          <a:srcRect t="219" b="219"/>
          <a:stretch/>
        </p:blipFill>
        <p:spPr>
          <a:xfrm>
            <a:off x="4093375" y="2186399"/>
            <a:ext cx="4554825" cy="34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311700" y="3657000"/>
            <a:ext cx="34080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Something doesn’t look good...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311700" y="445025"/>
            <a:ext cx="8520600" cy="85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RPG Maker MV resources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11700" y="19906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Characters (sprites).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Face graphics.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Parallaxes.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Titles.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Tilesets.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More graphic resources.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Audio resources: music and sound effects.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Movies.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Asset standards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11700" y="1838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At the documentation you will find the standards for each kind of resource.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574" y="3011928"/>
            <a:ext cx="6208850" cy="288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062" y="495300"/>
            <a:ext cx="7955100" cy="58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type="subTitle" idx="1"/>
          </p:nvPr>
        </p:nvSpPr>
        <p:spPr>
          <a:xfrm>
            <a:off x="2312075" y="2590800"/>
            <a:ext cx="5619300" cy="98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Drawing maps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8475" y="2276475"/>
            <a:ext cx="1379400" cy="13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311700" y="445025"/>
            <a:ext cx="8520600" cy="8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Create a new map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159" y="2825512"/>
            <a:ext cx="1736815" cy="161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825512"/>
            <a:ext cx="1736815" cy="162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9975" y="2236925"/>
            <a:ext cx="4771624" cy="371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311700" y="445025"/>
            <a:ext cx="8520600" cy="85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Drawing tools and layer system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671" y="2264875"/>
            <a:ext cx="578665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311700" y="3068125"/>
            <a:ext cx="8520600" cy="254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Tiles are automatically placed on layers, unlike previous versions of RPG Maker.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There’s still the “events layer”.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Tips: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Right click selects a tile on the map.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Right click and dragging selects more than one tile. Also on the map.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Drawing an outdoors map</a:t>
            </a:r>
          </a:p>
        </p:txBody>
      </p:sp>
      <p:pic>
        <p:nvPicPr>
          <p:cNvPr id="196" name="Shape 196" descr="STown2.PNG"/>
          <p:cNvPicPr preferRelativeResize="0"/>
          <p:nvPr/>
        </p:nvPicPr>
        <p:blipFill rotWithShape="1">
          <a:blip r:embed="rId3">
            <a:alphaModFix/>
          </a:blip>
          <a:srcRect t="179" b="179"/>
          <a:stretch/>
        </p:blipFill>
        <p:spPr>
          <a:xfrm>
            <a:off x="152400" y="2556299"/>
            <a:ext cx="3618650" cy="216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STown3.3.PNG"/>
          <p:cNvPicPr preferRelativeResize="0"/>
          <p:nvPr/>
        </p:nvPicPr>
        <p:blipFill rotWithShape="1">
          <a:blip r:embed="rId4">
            <a:alphaModFix/>
          </a:blip>
          <a:srcRect t="308" b="298"/>
          <a:stretch/>
        </p:blipFill>
        <p:spPr>
          <a:xfrm>
            <a:off x="5372286" y="2556299"/>
            <a:ext cx="3619313" cy="216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Shape 198"/>
          <p:cNvCxnSpPr>
            <a:stCxn id="196" idx="3"/>
            <a:endCxn id="197" idx="1"/>
          </p:cNvCxnSpPr>
          <p:nvPr/>
        </p:nvCxnSpPr>
        <p:spPr>
          <a:xfrm>
            <a:off x="3771050" y="3638549"/>
            <a:ext cx="16011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311700" y="445025"/>
            <a:ext cx="8520600" cy="86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Drawing an indoors map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2447925"/>
            <a:ext cx="3381375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775" y="2452687"/>
            <a:ext cx="3362325" cy="2524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Shape 207"/>
          <p:cNvCxnSpPr>
            <a:stCxn id="205" idx="3"/>
            <a:endCxn id="206" idx="1"/>
          </p:cNvCxnSpPr>
          <p:nvPr/>
        </p:nvCxnSpPr>
        <p:spPr>
          <a:xfrm>
            <a:off x="3845475" y="3714750"/>
            <a:ext cx="15483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062" y="495300"/>
            <a:ext cx="7955100" cy="58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subTitle" idx="1"/>
          </p:nvPr>
        </p:nvSpPr>
        <p:spPr>
          <a:xfrm>
            <a:off x="2312075" y="2362200"/>
            <a:ext cx="5619300" cy="137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Creating game elements: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database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9875" y="2276475"/>
            <a:ext cx="1379400" cy="13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85225" y="3337875"/>
            <a:ext cx="3372600" cy="1808700"/>
          </a:xfrm>
          <a:prstGeom prst="ellipse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311700" y="368825"/>
            <a:ext cx="8520600" cy="91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production phase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11700" y="1609675"/>
            <a:ext cx="8520600" cy="91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It consists of “translating” the contents created during the design phase into a graphic environment and game mechanics through the use of a video game editor.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824775" y="3554800"/>
            <a:ext cx="2052900" cy="4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>
                <a:latin typeface="Average"/>
                <a:ea typeface="Average"/>
                <a:cs typeface="Average"/>
                <a:sym typeface="Average"/>
              </a:rPr>
              <a:t>Narrative elements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760575" y="4462475"/>
            <a:ext cx="2277300" cy="4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>
                <a:latin typeface="Average"/>
                <a:ea typeface="Average"/>
                <a:cs typeface="Average"/>
                <a:sym typeface="Average"/>
              </a:rPr>
              <a:t>Graphics and audio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654350" y="4047875"/>
            <a:ext cx="1938600" cy="4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>
                <a:latin typeface="Average"/>
                <a:ea typeface="Average"/>
                <a:cs typeface="Average"/>
                <a:sym typeface="Average"/>
              </a:rPr>
              <a:t>Game mechanics</a:t>
            </a:r>
          </a:p>
        </p:txBody>
      </p:sp>
      <p:sp>
        <p:nvSpPr>
          <p:cNvPr id="81" name="Shape 81"/>
          <p:cNvSpPr/>
          <p:nvPr/>
        </p:nvSpPr>
        <p:spPr>
          <a:xfrm>
            <a:off x="3835175" y="3879575"/>
            <a:ext cx="1077300" cy="67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2" name="Shape 82" descr="Map creator interface.PNG"/>
          <p:cNvPicPr preferRelativeResize="0"/>
          <p:nvPr/>
        </p:nvPicPr>
        <p:blipFill rotWithShape="1">
          <a:blip r:embed="rId3">
            <a:alphaModFix/>
          </a:blip>
          <a:srcRect l="29" r="39"/>
          <a:stretch/>
        </p:blipFill>
        <p:spPr>
          <a:xfrm>
            <a:off x="5089825" y="3194515"/>
            <a:ext cx="3835424" cy="204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Creating a character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311700" y="1762075"/>
            <a:ext cx="3879300" cy="4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Tabs: “actors” and “classes”.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600" y="2689187"/>
            <a:ext cx="39814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050" y="2386125"/>
            <a:ext cx="3512354" cy="319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Items and equipment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311700" y="1990675"/>
            <a:ext cx="4811700" cy="4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Tabs: “items”, “weapons”  and “armor”.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948" y="2632375"/>
            <a:ext cx="6006103" cy="319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Enemies, battles and animations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311700" y="1990675"/>
            <a:ext cx="7935900" cy="4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Tabs: “enemies”, “troops”  and “animations”.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32375"/>
            <a:ext cx="3553081" cy="31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6356" y="3241487"/>
            <a:ext cx="5133718" cy="197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311700" y="445025"/>
            <a:ext cx="85206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Other database sections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311700" y="2318700"/>
            <a:ext cx="8520600" cy="21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Skills, states and types: further battle and game enhacements.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Tilesets: editing tiles for the maps.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Common events.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System: general options.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Terms: game vocabulary.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062" y="495300"/>
            <a:ext cx="7955100" cy="58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>
            <a:spLocks noGrp="1"/>
          </p:cNvSpPr>
          <p:nvPr>
            <p:ph type="subTitle" idx="1"/>
          </p:nvPr>
        </p:nvSpPr>
        <p:spPr>
          <a:xfrm>
            <a:off x="2312075" y="2362200"/>
            <a:ext cx="5619300" cy="137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Programming events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9875" y="2276475"/>
            <a:ext cx="1379400" cy="13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311700" y="445025"/>
            <a:ext cx="8520600" cy="87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event screen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611" y="1925649"/>
            <a:ext cx="5582013" cy="354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235500" y="1627325"/>
            <a:ext cx="3307800" cy="48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Sections: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Conditions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Image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Autonomous movement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Options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Priority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Trigger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Contents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Pages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311700" y="445025"/>
            <a:ext cx="8520600" cy="76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Event commands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893625"/>
            <a:ext cx="3268774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772" y="2251325"/>
            <a:ext cx="4058499" cy="310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Switches and variables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11700" y="1778400"/>
            <a:ext cx="8520600" cy="42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Switches and variables are the basic element for programming. They keep track of values that are used for the game mechanics.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Switches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store a TRUE or FALSE value.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Variables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store NUMBERS.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 value of a switch or a variable can be changed through the video game using event commands. For exemple, to know if a chest has an item or it has already been taken. The result, depending on the switch (true or false / open or closed) will change.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Creating a cutscene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091" y="2008325"/>
            <a:ext cx="5317017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210550" y="1778400"/>
            <a:ext cx="3455400" cy="42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Characters, NPCs and other elements of the game can be moved, accompained by other elements: text, animations, sound effects, etc. By using the events commands, sometimes combined with switches and variables, you can create an cutscene.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51" y="914400"/>
            <a:ext cx="763709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Parts of the production process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88675" y="2653875"/>
            <a:ext cx="8192400" cy="25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Collecting resources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: sprites, character faces, icons, audio, etc.</a:t>
            </a: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Drawing maps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(scenarios) with tiles</a:t>
            </a: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Editing objects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: characters, items, enemies, tilesets, etc.</a:t>
            </a: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verage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Programming events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: dialogues, chests, cutscenes, etc.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671250" y="2903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8237" y="5003800"/>
            <a:ext cx="1285799" cy="4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 descr="logo_cep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4250" y="5081587"/>
            <a:ext cx="2592300" cy="3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 descr="C:\Users\Media Markt\AppData\Local\Microsoft\Windows\INetCacheContent.Word\CO GAME MEETI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9312" y="2565400"/>
            <a:ext cx="4114799" cy="8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6037" y="1401762"/>
            <a:ext cx="2219400" cy="22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062" y="495300"/>
            <a:ext cx="7954962" cy="58134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2616875" y="2667000"/>
            <a:ext cx="5619300" cy="98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First look at the video game editor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675" y="2276475"/>
            <a:ext cx="1379400" cy="13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311700" y="445025"/>
            <a:ext cx="8520600" cy="17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Knowing the tool: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RPG Maker MV interface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752100" y="2577675"/>
            <a:ext cx="3677400" cy="308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Starting a new project.</a:t>
            </a: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 map editor.</a:t>
            </a: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Database.</a:t>
            </a: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Folders for resources.</a:t>
            </a: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Other functionalities.</a:t>
            </a:r>
          </a:p>
        </p:txBody>
      </p:sp>
      <p:pic>
        <p:nvPicPr>
          <p:cNvPr id="104" name="Shape 104" descr="NewProject.PNG"/>
          <p:cNvPicPr preferRelativeResize="0"/>
          <p:nvPr/>
        </p:nvPicPr>
        <p:blipFill rotWithShape="1">
          <a:blip r:embed="rId3">
            <a:alphaModFix/>
          </a:blip>
          <a:srcRect t="159" b="169"/>
          <a:stretch/>
        </p:blipFill>
        <p:spPr>
          <a:xfrm>
            <a:off x="4429500" y="3456225"/>
            <a:ext cx="4327349" cy="16535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Shape 105"/>
          <p:cNvCxnSpPr/>
          <p:nvPr/>
        </p:nvCxnSpPr>
        <p:spPr>
          <a:xfrm>
            <a:off x="3684300" y="2901775"/>
            <a:ext cx="820800" cy="4233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311700" y="445025"/>
            <a:ext cx="85206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map editor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8325" y="2519875"/>
            <a:ext cx="5553975" cy="297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311700" y="3090712"/>
            <a:ext cx="2394600" cy="183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  <a:buAutoNum type="alphaU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Drawing area</a:t>
            </a: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  <a:buAutoNum type="alphaU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Tiles</a:t>
            </a: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  <a:buAutoNum type="alphaU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List of maps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311700" y="445025"/>
            <a:ext cx="8520600" cy="8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Database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422" y="1712800"/>
            <a:ext cx="7286574" cy="4402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311700" y="445025"/>
            <a:ext cx="8520600" cy="78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 folders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012" y="4230400"/>
            <a:ext cx="4704024" cy="204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561475" y="1381825"/>
            <a:ext cx="7709100" cy="23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“img” folder for graphic resources.</a:t>
            </a: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“audio” folder for audio resources.</a:t>
            </a: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*From version 1.1, RPG Maker MV has a new resource manager included in the program.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311700" y="445025"/>
            <a:ext cx="8520600" cy="8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Other functionalites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3082850" y="2665800"/>
            <a:ext cx="2817900" cy="183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Character generator.</a:t>
            </a: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Script editor.</a:t>
            </a:r>
          </a:p>
          <a:p>
            <a:pPr marL="457200" lvl="0" indent="-355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Calibri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Exporting a game.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Macintosh PowerPoint</Application>
  <PresentationFormat>On-screen Show (4:3)</PresentationFormat>
  <Paragraphs>120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Joan</cp:lastModifiedBy>
  <cp:revision>2</cp:revision>
  <dcterms:modified xsi:type="dcterms:W3CDTF">2017-09-12T16:22:13Z</dcterms:modified>
</cp:coreProperties>
</file>